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handoutMasterIdLst>
    <p:handoutMasterId r:id="rId23"/>
  </p:handoutMasterIdLst>
  <p:sldIdLst>
    <p:sldId id="256" r:id="rId2"/>
    <p:sldId id="260" r:id="rId3"/>
    <p:sldId id="257" r:id="rId4"/>
    <p:sldId id="258" r:id="rId5"/>
    <p:sldId id="259"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0065BD"/>
    <a:srgbClr val="074F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p:scale>
          <a:sx n="50" d="100"/>
          <a:sy n="50" d="100"/>
        </p:scale>
        <p:origin x="150" y="27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9B3AA4-1B19-4066-987F-EC02AF9B3956}" type="datetimeFigureOut">
              <a:rPr lang="de-DE" smtClean="0"/>
              <a:t>19.04.2020</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C034E9-A79F-4AEB-8A84-7B3579EF3EDA}" type="slidenum">
              <a:rPr lang="de-DE" smtClean="0"/>
              <a:t>‹Nr.›</a:t>
            </a:fld>
            <a:endParaRPr lang="de-DE"/>
          </a:p>
        </p:txBody>
      </p:sp>
    </p:spTree>
    <p:extLst>
      <p:ext uri="{BB962C8B-B14F-4D97-AF65-F5344CB8AC3E}">
        <p14:creationId xmlns:p14="http://schemas.microsoft.com/office/powerpoint/2010/main" val="90187451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FD24E-43D2-4E70-93B7-7B766F33DEAF}" type="datetimeFigureOut">
              <a:rPr lang="de-DE" smtClean="0"/>
              <a:t>19.04.2020</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2B40F-BECE-4AD4-8E80-B9CC48213B73}" type="slidenum">
              <a:rPr lang="de-DE" smtClean="0"/>
              <a:t>‹Nr.›</a:t>
            </a:fld>
            <a:endParaRPr lang="de-DE"/>
          </a:p>
        </p:txBody>
      </p:sp>
    </p:spTree>
    <p:extLst>
      <p:ext uri="{BB962C8B-B14F-4D97-AF65-F5344CB8AC3E}">
        <p14:creationId xmlns:p14="http://schemas.microsoft.com/office/powerpoint/2010/main" val="354027513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83987" y="1506071"/>
            <a:ext cx="8068235" cy="2003892"/>
          </a:xfrm>
        </p:spPr>
        <p:txBody>
          <a:bodyPr anchor="b">
            <a:normAutofit/>
          </a:bodyPr>
          <a:lstStyle>
            <a:lvl1pPr algn="ctr">
              <a:defRPr sz="3200"/>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583987" y="3602038"/>
            <a:ext cx="8068235"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en-US" dirty="0"/>
          </a:p>
        </p:txBody>
      </p:sp>
      <p:sp>
        <p:nvSpPr>
          <p:cNvPr id="7" name="Text Box 13"/>
          <p:cNvSpPr txBox="1">
            <a:spLocks noChangeArrowheads="1"/>
          </p:cNvSpPr>
          <p:nvPr userDrawn="1"/>
        </p:nvSpPr>
        <p:spPr bwMode="auto">
          <a:xfrm>
            <a:off x="809625" y="6380163"/>
            <a:ext cx="2881313" cy="393700"/>
          </a:xfrm>
          <a:prstGeom prst="rect">
            <a:avLst/>
          </a:prstGeom>
          <a:noFill/>
          <a:ln>
            <a:noFill/>
          </a:ln>
          <a:extLst/>
        </p:spPr>
        <p:txBody>
          <a:bodyPr tIns="18000" anchor="ctr">
            <a:spAutoFit/>
          </a:bodyPr>
          <a:lstStyle>
            <a:lvl1pPr>
              <a:spcBef>
                <a:spcPct val="50000"/>
              </a:spcBef>
              <a:defRPr>
                <a:solidFill>
                  <a:schemeClr val="tx1"/>
                </a:solidFill>
                <a:latin typeface="TUM Neue Helvetica 55 Regular" pitchFamily="34" charset="0"/>
              </a:defRPr>
            </a:lvl1pPr>
            <a:lvl2pPr marL="742950" indent="-285750">
              <a:spcBef>
                <a:spcPct val="50000"/>
              </a:spcBef>
              <a:defRPr>
                <a:solidFill>
                  <a:schemeClr val="tx1"/>
                </a:solidFill>
                <a:latin typeface="TUM Neue Helvetica 55 Regular" pitchFamily="34" charset="0"/>
              </a:defRPr>
            </a:lvl2pPr>
            <a:lvl3pPr marL="1143000" indent="-228600">
              <a:spcBef>
                <a:spcPct val="50000"/>
              </a:spcBef>
              <a:defRPr>
                <a:solidFill>
                  <a:schemeClr val="tx1"/>
                </a:solidFill>
                <a:latin typeface="TUM Neue Helvetica 55 Regular" pitchFamily="34" charset="0"/>
              </a:defRPr>
            </a:lvl3pPr>
            <a:lvl4pPr marL="1600200" indent="-228600">
              <a:spcBef>
                <a:spcPct val="50000"/>
              </a:spcBef>
              <a:defRPr>
                <a:solidFill>
                  <a:schemeClr val="tx1"/>
                </a:solidFill>
                <a:latin typeface="TUM Neue Helvetica 55 Regular" pitchFamily="34" charset="0"/>
              </a:defRPr>
            </a:lvl4pPr>
            <a:lvl5pPr marL="2057400" indent="-228600">
              <a:spcBef>
                <a:spcPct val="50000"/>
              </a:spcBef>
              <a:defRPr>
                <a:solidFill>
                  <a:schemeClr val="tx1"/>
                </a:solidFill>
                <a:latin typeface="TUM Neue Helvetica 55 Regular" pitchFamily="34" charset="0"/>
              </a:defRPr>
            </a:lvl5pPr>
            <a:lvl6pPr marL="2514600" indent="-228600" eaLnBrk="0" fontAlgn="base" hangingPunct="0">
              <a:spcBef>
                <a:spcPct val="50000"/>
              </a:spcBef>
              <a:spcAft>
                <a:spcPct val="0"/>
              </a:spcAft>
              <a:defRPr>
                <a:solidFill>
                  <a:schemeClr val="tx1"/>
                </a:solidFill>
                <a:latin typeface="TUM Neue Helvetica 55 Regular" pitchFamily="34" charset="0"/>
              </a:defRPr>
            </a:lvl6pPr>
            <a:lvl7pPr marL="2971800" indent="-228600" eaLnBrk="0" fontAlgn="base" hangingPunct="0">
              <a:spcBef>
                <a:spcPct val="50000"/>
              </a:spcBef>
              <a:spcAft>
                <a:spcPct val="0"/>
              </a:spcAft>
              <a:defRPr>
                <a:solidFill>
                  <a:schemeClr val="tx1"/>
                </a:solidFill>
                <a:latin typeface="TUM Neue Helvetica 55 Regular" pitchFamily="34" charset="0"/>
              </a:defRPr>
            </a:lvl7pPr>
            <a:lvl8pPr marL="3429000" indent="-228600" eaLnBrk="0" fontAlgn="base" hangingPunct="0">
              <a:spcBef>
                <a:spcPct val="50000"/>
              </a:spcBef>
              <a:spcAft>
                <a:spcPct val="0"/>
              </a:spcAft>
              <a:defRPr>
                <a:solidFill>
                  <a:schemeClr val="tx1"/>
                </a:solidFill>
                <a:latin typeface="TUM Neue Helvetica 55 Regular" pitchFamily="34" charset="0"/>
              </a:defRPr>
            </a:lvl8pPr>
            <a:lvl9pPr marL="3886200" indent="-228600" eaLnBrk="0" fontAlgn="base" hangingPunct="0">
              <a:spcBef>
                <a:spcPct val="50000"/>
              </a:spcBef>
              <a:spcAft>
                <a:spcPct val="0"/>
              </a:spcAft>
              <a:defRPr>
                <a:solidFill>
                  <a:schemeClr val="tx1"/>
                </a:solidFill>
                <a:latin typeface="TUM Neue Helvetica 55 Regular" pitchFamily="34" charset="0"/>
              </a:defRPr>
            </a:lvl9pPr>
          </a:lstStyle>
          <a:p>
            <a:pPr>
              <a:lnSpc>
                <a:spcPct val="90000"/>
              </a:lnSpc>
              <a:defRPr/>
            </a:pPr>
            <a:r>
              <a:rPr lang="de-DE" altLang="en-US" sz="1200" dirty="0" err="1" smtClean="0">
                <a:solidFill>
                  <a:srgbClr val="074FB0"/>
                </a:solidFill>
              </a:rPr>
              <a:t>Photogrammetry</a:t>
            </a:r>
            <a:r>
              <a:rPr lang="de-DE" altLang="en-US" sz="1200" dirty="0" smtClean="0">
                <a:solidFill>
                  <a:srgbClr val="074FB0"/>
                </a:solidFill>
              </a:rPr>
              <a:t> &amp; Remote </a:t>
            </a:r>
            <a:r>
              <a:rPr lang="de-DE" altLang="en-US" sz="1200" dirty="0" err="1" smtClean="0">
                <a:solidFill>
                  <a:srgbClr val="074FB0"/>
                </a:solidFill>
              </a:rPr>
              <a:t>Sensing</a:t>
            </a:r>
            <a:r>
              <a:rPr lang="de-DE" altLang="en-US" sz="1200" dirty="0" smtClean="0">
                <a:solidFill>
                  <a:schemeClr val="accent2"/>
                </a:solidFill>
              </a:rPr>
              <a:t/>
            </a:r>
            <a:br>
              <a:rPr lang="de-DE" altLang="en-US" sz="1200" dirty="0" smtClean="0">
                <a:solidFill>
                  <a:schemeClr val="accent2"/>
                </a:solidFill>
              </a:rPr>
            </a:br>
            <a:r>
              <a:rPr lang="de-DE" altLang="en-US" sz="1200" dirty="0" smtClean="0">
                <a:solidFill>
                  <a:srgbClr val="808080"/>
                </a:solidFill>
              </a:rPr>
              <a:t>Prof. Dr.-Ing.  U. </a:t>
            </a:r>
            <a:r>
              <a:rPr lang="de-DE" altLang="en-US" sz="1200" dirty="0" err="1" smtClean="0">
                <a:solidFill>
                  <a:srgbClr val="808080"/>
                </a:solidFill>
              </a:rPr>
              <a:t>Stilla</a:t>
            </a:r>
            <a:endParaRPr lang="de-DE" altLang="en-US" sz="1200" dirty="0" smtClean="0">
              <a:solidFill>
                <a:srgbClr val="808080"/>
              </a:solidFill>
            </a:endParaRPr>
          </a:p>
        </p:txBody>
      </p:sp>
      <p:sp>
        <p:nvSpPr>
          <p:cNvPr id="8" name="Text Box 8"/>
          <p:cNvSpPr txBox="1">
            <a:spLocks noChangeArrowheads="1"/>
          </p:cNvSpPr>
          <p:nvPr userDrawn="1"/>
        </p:nvSpPr>
        <p:spPr bwMode="auto">
          <a:xfrm>
            <a:off x="415925" y="449263"/>
            <a:ext cx="2438400" cy="274637"/>
          </a:xfrm>
          <a:prstGeom prst="rect">
            <a:avLst/>
          </a:prstGeom>
          <a:noFill/>
          <a:ln>
            <a:noFill/>
          </a:ln>
          <a:extLst/>
        </p:spPr>
        <p:txBody>
          <a:bodyPr anchor="b">
            <a:spAutoFit/>
          </a:bodyPr>
          <a:lstStyle>
            <a:lvl1pPr>
              <a:spcBef>
                <a:spcPct val="50000"/>
              </a:spcBef>
              <a:defRPr>
                <a:solidFill>
                  <a:schemeClr val="tx1"/>
                </a:solidFill>
                <a:latin typeface="TUM Neue Helvetica 55 Regular" pitchFamily="34" charset="0"/>
              </a:defRPr>
            </a:lvl1pPr>
            <a:lvl2pPr marL="742950" indent="-285750">
              <a:spcBef>
                <a:spcPct val="50000"/>
              </a:spcBef>
              <a:defRPr>
                <a:solidFill>
                  <a:schemeClr val="tx1"/>
                </a:solidFill>
                <a:latin typeface="TUM Neue Helvetica 55 Regular" pitchFamily="34" charset="0"/>
              </a:defRPr>
            </a:lvl2pPr>
            <a:lvl3pPr marL="1143000" indent="-228600">
              <a:spcBef>
                <a:spcPct val="50000"/>
              </a:spcBef>
              <a:defRPr>
                <a:solidFill>
                  <a:schemeClr val="tx1"/>
                </a:solidFill>
                <a:latin typeface="TUM Neue Helvetica 55 Regular" pitchFamily="34" charset="0"/>
              </a:defRPr>
            </a:lvl3pPr>
            <a:lvl4pPr marL="1600200" indent="-228600">
              <a:spcBef>
                <a:spcPct val="50000"/>
              </a:spcBef>
              <a:defRPr>
                <a:solidFill>
                  <a:schemeClr val="tx1"/>
                </a:solidFill>
                <a:latin typeface="TUM Neue Helvetica 55 Regular" pitchFamily="34" charset="0"/>
              </a:defRPr>
            </a:lvl4pPr>
            <a:lvl5pPr marL="2057400" indent="-228600">
              <a:spcBef>
                <a:spcPct val="50000"/>
              </a:spcBef>
              <a:defRPr>
                <a:solidFill>
                  <a:schemeClr val="tx1"/>
                </a:solidFill>
                <a:latin typeface="TUM Neue Helvetica 55 Regular" pitchFamily="34" charset="0"/>
              </a:defRPr>
            </a:lvl5pPr>
            <a:lvl6pPr marL="2514600" indent="-228600" eaLnBrk="0" fontAlgn="base" hangingPunct="0">
              <a:spcBef>
                <a:spcPct val="50000"/>
              </a:spcBef>
              <a:spcAft>
                <a:spcPct val="0"/>
              </a:spcAft>
              <a:defRPr>
                <a:solidFill>
                  <a:schemeClr val="tx1"/>
                </a:solidFill>
                <a:latin typeface="TUM Neue Helvetica 55 Regular" pitchFamily="34" charset="0"/>
              </a:defRPr>
            </a:lvl6pPr>
            <a:lvl7pPr marL="2971800" indent="-228600" eaLnBrk="0" fontAlgn="base" hangingPunct="0">
              <a:spcBef>
                <a:spcPct val="50000"/>
              </a:spcBef>
              <a:spcAft>
                <a:spcPct val="0"/>
              </a:spcAft>
              <a:defRPr>
                <a:solidFill>
                  <a:schemeClr val="tx1"/>
                </a:solidFill>
                <a:latin typeface="TUM Neue Helvetica 55 Regular" pitchFamily="34" charset="0"/>
              </a:defRPr>
            </a:lvl7pPr>
            <a:lvl8pPr marL="3429000" indent="-228600" eaLnBrk="0" fontAlgn="base" hangingPunct="0">
              <a:spcBef>
                <a:spcPct val="50000"/>
              </a:spcBef>
              <a:spcAft>
                <a:spcPct val="0"/>
              </a:spcAft>
              <a:defRPr>
                <a:solidFill>
                  <a:schemeClr val="tx1"/>
                </a:solidFill>
                <a:latin typeface="TUM Neue Helvetica 55 Regular" pitchFamily="34" charset="0"/>
              </a:defRPr>
            </a:lvl8pPr>
            <a:lvl9pPr marL="3886200" indent="-228600" eaLnBrk="0" fontAlgn="base" hangingPunct="0">
              <a:spcBef>
                <a:spcPct val="50000"/>
              </a:spcBef>
              <a:spcAft>
                <a:spcPct val="0"/>
              </a:spcAft>
              <a:defRPr>
                <a:solidFill>
                  <a:schemeClr val="tx1"/>
                </a:solidFill>
                <a:latin typeface="TUM Neue Helvetica 55 Regular" pitchFamily="34" charset="0"/>
              </a:defRPr>
            </a:lvl9pPr>
          </a:lstStyle>
          <a:p>
            <a:pPr>
              <a:defRPr/>
            </a:pPr>
            <a:r>
              <a:rPr lang="de-DE" altLang="en-US" sz="1200" dirty="0" smtClean="0">
                <a:solidFill>
                  <a:srgbClr val="0065BD"/>
                </a:solidFill>
              </a:rPr>
              <a:t>Technische Universität München</a:t>
            </a:r>
          </a:p>
        </p:txBody>
      </p:sp>
    </p:spTree>
    <p:extLst>
      <p:ext uri="{BB962C8B-B14F-4D97-AF65-F5344CB8AC3E}">
        <p14:creationId xmlns:p14="http://schemas.microsoft.com/office/powerpoint/2010/main" val="20782710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de-DE"/>
          </a:p>
        </p:txBody>
      </p:sp>
      <p:sp>
        <p:nvSpPr>
          <p:cNvPr id="5" name="Footer Placeholder 4"/>
          <p:cNvSpPr>
            <a:spLocks noGrp="1"/>
          </p:cNvSpPr>
          <p:nvPr>
            <p:ph type="ftr" sz="quarter" idx="11"/>
          </p:nvPr>
        </p:nvSpPr>
        <p:spPr>
          <a:xfrm>
            <a:off x="4817889" y="6356351"/>
            <a:ext cx="3304134" cy="365125"/>
          </a:xfrm>
          <a:prstGeom prst="rect">
            <a:avLst/>
          </a:prstGeom>
        </p:spPr>
        <p:txBody>
          <a:bodyPr/>
          <a:lstStyle/>
          <a:p>
            <a:r>
              <a:rPr lang="de-DE" smtClean="0"/>
              <a:t>Familyname (2020) Shorttitle</a:t>
            </a:r>
            <a:endParaRPr lang="de-DE"/>
          </a:p>
        </p:txBody>
      </p:sp>
      <p:sp>
        <p:nvSpPr>
          <p:cNvPr id="6" name="Slide Number Placeholder 5"/>
          <p:cNvSpPr>
            <a:spLocks noGrp="1"/>
          </p:cNvSpPr>
          <p:nvPr>
            <p:ph type="sldNum" sz="quarter" idx="12"/>
          </p:nvPr>
        </p:nvSpPr>
        <p:spPr/>
        <p:txBody>
          <a:bodyPr/>
          <a:lstStyle/>
          <a:p>
            <a:fld id="{726E3266-00A3-4833-AE79-29048F6E9A46}" type="slidenum">
              <a:rPr lang="de-DE" smtClean="0"/>
              <a:t>‹Nr.›</a:t>
            </a:fld>
            <a:endParaRPr lang="de-DE"/>
          </a:p>
        </p:txBody>
      </p:sp>
    </p:spTree>
    <p:extLst>
      <p:ext uri="{BB962C8B-B14F-4D97-AF65-F5344CB8AC3E}">
        <p14:creationId xmlns:p14="http://schemas.microsoft.com/office/powerpoint/2010/main" val="399353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de-DE"/>
          </a:p>
        </p:txBody>
      </p:sp>
      <p:sp>
        <p:nvSpPr>
          <p:cNvPr id="5" name="Footer Placeholder 4"/>
          <p:cNvSpPr>
            <a:spLocks noGrp="1"/>
          </p:cNvSpPr>
          <p:nvPr>
            <p:ph type="ftr" sz="quarter" idx="11"/>
          </p:nvPr>
        </p:nvSpPr>
        <p:spPr>
          <a:xfrm>
            <a:off x="4817889" y="6356351"/>
            <a:ext cx="3304134" cy="365125"/>
          </a:xfrm>
          <a:prstGeom prst="rect">
            <a:avLst/>
          </a:prstGeom>
        </p:spPr>
        <p:txBody>
          <a:bodyPr/>
          <a:lstStyle/>
          <a:p>
            <a:r>
              <a:rPr lang="de-DE" smtClean="0"/>
              <a:t>Familyname (2020) Shorttitle</a:t>
            </a:r>
            <a:endParaRPr lang="de-DE"/>
          </a:p>
        </p:txBody>
      </p:sp>
      <p:sp>
        <p:nvSpPr>
          <p:cNvPr id="6" name="Slide Number Placeholder 5"/>
          <p:cNvSpPr>
            <a:spLocks noGrp="1"/>
          </p:cNvSpPr>
          <p:nvPr>
            <p:ph type="sldNum" sz="quarter" idx="12"/>
          </p:nvPr>
        </p:nvSpPr>
        <p:spPr/>
        <p:txBody>
          <a:bodyPr/>
          <a:lstStyle/>
          <a:p>
            <a:fld id="{726E3266-00A3-4833-AE79-29048F6E9A46}" type="slidenum">
              <a:rPr lang="de-DE" smtClean="0"/>
              <a:t>‹Nr.›</a:t>
            </a:fld>
            <a:endParaRPr lang="de-DE"/>
          </a:p>
        </p:txBody>
      </p:sp>
    </p:spTree>
    <p:extLst>
      <p:ext uri="{BB962C8B-B14F-4D97-AF65-F5344CB8AC3E}">
        <p14:creationId xmlns:p14="http://schemas.microsoft.com/office/powerpoint/2010/main" val="3607072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Titelmasterformat durch Klicken bearbeiten</a:t>
            </a:r>
            <a:endParaRPr lang="en-US" dirty="0"/>
          </a:p>
        </p:txBody>
      </p:sp>
      <p:sp>
        <p:nvSpPr>
          <p:cNvPr id="3" name="Content Placeholder 2"/>
          <p:cNvSpPr>
            <a:spLocks noGrp="1"/>
          </p:cNvSpPr>
          <p:nvPr>
            <p:ph idx="1"/>
          </p:nvPr>
        </p:nvSpPr>
        <p:spPr/>
        <p:txBody>
          <a:bodyPr lIns="90000"/>
          <a:lstStyle>
            <a:lvl1pPr>
              <a:defRPr sz="1800"/>
            </a:lvl1pPr>
            <a:lvl2pPr>
              <a:defRPr sz="1800"/>
            </a:lvl2pPr>
            <a:lvl3pPr>
              <a:defRPr sz="1600"/>
            </a:lvl3pPr>
            <a:lvl4pPr>
              <a:defRPr sz="1600"/>
            </a:lvl4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6" name="Slide Number Placeholder 5"/>
          <p:cNvSpPr>
            <a:spLocks noGrp="1"/>
          </p:cNvSpPr>
          <p:nvPr>
            <p:ph type="sldNum" sz="quarter" idx="12"/>
          </p:nvPr>
        </p:nvSpPr>
        <p:spPr/>
        <p:txBody>
          <a:bodyPr/>
          <a:lstStyle>
            <a:lvl1pPr>
              <a:defRPr sz="1200">
                <a:solidFill>
                  <a:schemeClr val="tx1"/>
                </a:solidFill>
                <a:latin typeface="Arial" panose="020B0604020202020204" pitchFamily="34" charset="0"/>
                <a:cs typeface="Arial" panose="020B0604020202020204" pitchFamily="34" charset="0"/>
              </a:defRPr>
            </a:lvl1pPr>
          </a:lstStyle>
          <a:p>
            <a:fld id="{726E3266-00A3-4833-AE79-29048F6E9A46}" type="slidenum">
              <a:rPr lang="de-DE" smtClean="0"/>
              <a:pPr/>
              <a:t>‹Nr.›</a:t>
            </a:fld>
            <a:endParaRPr lang="de-DE" dirty="0"/>
          </a:p>
        </p:txBody>
      </p:sp>
      <p:sp>
        <p:nvSpPr>
          <p:cNvPr id="8" name="Footer Placeholder 4"/>
          <p:cNvSpPr>
            <a:spLocks noGrp="1"/>
          </p:cNvSpPr>
          <p:nvPr>
            <p:ph type="ftr" sz="quarter" idx="11"/>
          </p:nvPr>
        </p:nvSpPr>
        <p:spPr>
          <a:xfrm>
            <a:off x="4817889" y="6356351"/>
            <a:ext cx="3304134" cy="365125"/>
          </a:xfrm>
          <a:prstGeom prst="rect">
            <a:avLst/>
          </a:prstGeom>
        </p:spPr>
        <p:txBody>
          <a:bodyPr/>
          <a:lstStyle>
            <a:lvl1pPr algn="r">
              <a:defRPr sz="1000">
                <a:solidFill>
                  <a:srgbClr val="808080"/>
                </a:solidFill>
                <a:latin typeface="Arial" panose="020B0604020202020204" pitchFamily="34" charset="0"/>
                <a:cs typeface="Arial" panose="020B0604020202020204" pitchFamily="34" charset="0"/>
              </a:defRPr>
            </a:lvl1pPr>
          </a:lstStyle>
          <a:p>
            <a:r>
              <a:rPr lang="de-DE" dirty="0" err="1" smtClean="0"/>
              <a:t>Familyname</a:t>
            </a:r>
            <a:r>
              <a:rPr lang="de-DE" dirty="0" smtClean="0"/>
              <a:t> (2020) Shorttitle</a:t>
            </a:r>
            <a:endParaRPr lang="de-DE" dirty="0"/>
          </a:p>
        </p:txBody>
      </p:sp>
    </p:spTree>
    <p:extLst>
      <p:ext uri="{BB962C8B-B14F-4D97-AF65-F5344CB8AC3E}">
        <p14:creationId xmlns:p14="http://schemas.microsoft.com/office/powerpoint/2010/main" val="11014754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5" name="Footer Placeholder 4"/>
          <p:cNvSpPr>
            <a:spLocks noGrp="1"/>
          </p:cNvSpPr>
          <p:nvPr>
            <p:ph type="ftr" sz="quarter" idx="11"/>
          </p:nvPr>
        </p:nvSpPr>
        <p:spPr>
          <a:xfrm>
            <a:off x="4817889" y="6356351"/>
            <a:ext cx="3304134" cy="365125"/>
          </a:xfrm>
          <a:prstGeom prst="rect">
            <a:avLst/>
          </a:prstGeom>
        </p:spPr>
        <p:txBody>
          <a:bodyPr/>
          <a:lstStyle>
            <a:lvl1pPr algn="r">
              <a:defRPr/>
            </a:lvl1pPr>
          </a:lstStyle>
          <a:p>
            <a:r>
              <a:rPr lang="de-DE" smtClean="0"/>
              <a:t>Familyname (2020) Shorttitle</a:t>
            </a:r>
            <a:endParaRPr lang="de-DE" dirty="0"/>
          </a:p>
        </p:txBody>
      </p:sp>
      <p:sp>
        <p:nvSpPr>
          <p:cNvPr id="6" name="Slide Number Placeholder 5"/>
          <p:cNvSpPr>
            <a:spLocks noGrp="1"/>
          </p:cNvSpPr>
          <p:nvPr>
            <p:ph type="sldNum" sz="quarter" idx="12"/>
          </p:nvPr>
        </p:nvSpPr>
        <p:spPr/>
        <p:txBody>
          <a:bodyPr/>
          <a:lstStyle/>
          <a:p>
            <a:fld id="{726E3266-00A3-4833-AE79-29048F6E9A46}" type="slidenum">
              <a:rPr lang="de-DE" smtClean="0"/>
              <a:t>‹Nr.›</a:t>
            </a:fld>
            <a:endParaRPr lang="de-DE"/>
          </a:p>
        </p:txBody>
      </p:sp>
    </p:spTree>
    <p:extLst>
      <p:ext uri="{BB962C8B-B14F-4D97-AF65-F5344CB8AC3E}">
        <p14:creationId xmlns:p14="http://schemas.microsoft.com/office/powerpoint/2010/main" val="6397426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532263" y="814508"/>
            <a:ext cx="3982587" cy="5362455"/>
          </a:xfrm>
        </p:spPr>
        <p:txBody>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Content Placeholder 3"/>
          <p:cNvSpPr>
            <a:spLocks noGrp="1"/>
          </p:cNvSpPr>
          <p:nvPr>
            <p:ph sz="half" idx="2"/>
          </p:nvPr>
        </p:nvSpPr>
        <p:spPr>
          <a:xfrm>
            <a:off x="4629150" y="814508"/>
            <a:ext cx="4009882" cy="536245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6" name="Footer Placeholder 5"/>
          <p:cNvSpPr>
            <a:spLocks noGrp="1"/>
          </p:cNvSpPr>
          <p:nvPr>
            <p:ph type="ftr" sz="quarter" idx="11"/>
          </p:nvPr>
        </p:nvSpPr>
        <p:spPr>
          <a:xfrm>
            <a:off x="4817889" y="6356351"/>
            <a:ext cx="3304134" cy="365125"/>
          </a:xfrm>
          <a:prstGeom prst="rect">
            <a:avLst/>
          </a:prstGeom>
        </p:spPr>
        <p:txBody>
          <a:bodyPr/>
          <a:lstStyle/>
          <a:p>
            <a:r>
              <a:rPr lang="de-DE" smtClean="0"/>
              <a:t>Familyname (2020) Shorttitle</a:t>
            </a:r>
            <a:endParaRPr lang="de-DE" dirty="0"/>
          </a:p>
        </p:txBody>
      </p:sp>
      <p:sp>
        <p:nvSpPr>
          <p:cNvPr id="7" name="Slide Number Placeholder 6"/>
          <p:cNvSpPr>
            <a:spLocks noGrp="1"/>
          </p:cNvSpPr>
          <p:nvPr>
            <p:ph type="sldNum" sz="quarter" idx="12"/>
          </p:nvPr>
        </p:nvSpPr>
        <p:spPr/>
        <p:txBody>
          <a:bodyPr/>
          <a:lstStyle/>
          <a:p>
            <a:fld id="{726E3266-00A3-4833-AE79-29048F6E9A46}" type="slidenum">
              <a:rPr lang="de-DE" smtClean="0"/>
              <a:t>‹Nr.›</a:t>
            </a:fld>
            <a:endParaRPr lang="de-DE"/>
          </a:p>
        </p:txBody>
      </p:sp>
    </p:spTree>
    <p:extLst>
      <p:ext uri="{BB962C8B-B14F-4D97-AF65-F5344CB8AC3E}">
        <p14:creationId xmlns:p14="http://schemas.microsoft.com/office/powerpoint/2010/main" val="39365082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261662" cy="326437"/>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629842" y="88202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507146" y="1896403"/>
            <a:ext cx="3991036" cy="4293260"/>
          </a:xfrm>
        </p:spPr>
        <p:txBody>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Text Placeholder 4"/>
          <p:cNvSpPr>
            <a:spLocks noGrp="1"/>
          </p:cNvSpPr>
          <p:nvPr>
            <p:ph type="body" sz="quarter" idx="3"/>
          </p:nvPr>
        </p:nvSpPr>
        <p:spPr>
          <a:xfrm>
            <a:off x="4629150" y="882027"/>
            <a:ext cx="400988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4629150" y="1896403"/>
            <a:ext cx="4009882" cy="429326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8" name="Footer Placeholder 7"/>
          <p:cNvSpPr>
            <a:spLocks noGrp="1"/>
          </p:cNvSpPr>
          <p:nvPr>
            <p:ph type="ftr" sz="quarter" idx="11"/>
          </p:nvPr>
        </p:nvSpPr>
        <p:spPr>
          <a:xfrm>
            <a:off x="4817889" y="6356351"/>
            <a:ext cx="3304134" cy="365125"/>
          </a:xfrm>
          <a:prstGeom prst="rect">
            <a:avLst/>
          </a:prstGeom>
        </p:spPr>
        <p:txBody>
          <a:bodyPr/>
          <a:lstStyle/>
          <a:p>
            <a:r>
              <a:rPr lang="de-DE" smtClean="0"/>
              <a:t>Familyname (2020) Shorttitle</a:t>
            </a:r>
            <a:endParaRPr lang="de-DE"/>
          </a:p>
        </p:txBody>
      </p:sp>
      <p:sp>
        <p:nvSpPr>
          <p:cNvPr id="9" name="Slide Number Placeholder 8"/>
          <p:cNvSpPr>
            <a:spLocks noGrp="1"/>
          </p:cNvSpPr>
          <p:nvPr>
            <p:ph type="sldNum" sz="quarter" idx="12"/>
          </p:nvPr>
        </p:nvSpPr>
        <p:spPr/>
        <p:txBody>
          <a:bodyPr/>
          <a:lstStyle/>
          <a:p>
            <a:fld id="{726E3266-00A3-4833-AE79-29048F6E9A46}" type="slidenum">
              <a:rPr lang="de-DE" smtClean="0"/>
              <a:t>‹Nr.›</a:t>
            </a:fld>
            <a:endParaRPr lang="de-DE"/>
          </a:p>
        </p:txBody>
      </p:sp>
    </p:spTree>
    <p:extLst>
      <p:ext uri="{BB962C8B-B14F-4D97-AF65-F5344CB8AC3E}">
        <p14:creationId xmlns:p14="http://schemas.microsoft.com/office/powerpoint/2010/main" val="2731719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4" name="Footer Placeholder 3"/>
          <p:cNvSpPr>
            <a:spLocks noGrp="1"/>
          </p:cNvSpPr>
          <p:nvPr>
            <p:ph type="ftr" sz="quarter" idx="11"/>
          </p:nvPr>
        </p:nvSpPr>
        <p:spPr>
          <a:xfrm>
            <a:off x="4817889" y="6356351"/>
            <a:ext cx="3304134" cy="365125"/>
          </a:xfrm>
          <a:prstGeom prst="rect">
            <a:avLst/>
          </a:prstGeom>
        </p:spPr>
        <p:txBody>
          <a:bodyPr/>
          <a:lstStyle>
            <a:lvl1pPr algn="r">
              <a:defRPr/>
            </a:lvl1pPr>
          </a:lstStyle>
          <a:p>
            <a:r>
              <a:rPr lang="de-DE" smtClean="0"/>
              <a:t>Familyname (2020) Shorttitle</a:t>
            </a:r>
            <a:endParaRPr lang="de-DE" dirty="0"/>
          </a:p>
        </p:txBody>
      </p:sp>
      <p:sp>
        <p:nvSpPr>
          <p:cNvPr id="5" name="Slide Number Placeholder 4"/>
          <p:cNvSpPr>
            <a:spLocks noGrp="1"/>
          </p:cNvSpPr>
          <p:nvPr>
            <p:ph type="sldNum" sz="quarter" idx="12"/>
          </p:nvPr>
        </p:nvSpPr>
        <p:spPr/>
        <p:txBody>
          <a:bodyPr/>
          <a:lstStyle/>
          <a:p>
            <a:fld id="{726E3266-00A3-4833-AE79-29048F6E9A46}" type="slidenum">
              <a:rPr lang="de-DE" smtClean="0"/>
              <a:t>‹Nr.›</a:t>
            </a:fld>
            <a:endParaRPr lang="de-DE"/>
          </a:p>
        </p:txBody>
      </p:sp>
    </p:spTree>
    <p:extLst>
      <p:ext uri="{BB962C8B-B14F-4D97-AF65-F5344CB8AC3E}">
        <p14:creationId xmlns:p14="http://schemas.microsoft.com/office/powerpoint/2010/main" val="9388531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de-DE"/>
          </a:p>
        </p:txBody>
      </p:sp>
      <p:sp>
        <p:nvSpPr>
          <p:cNvPr id="3" name="Footer Placeholder 2"/>
          <p:cNvSpPr>
            <a:spLocks noGrp="1"/>
          </p:cNvSpPr>
          <p:nvPr>
            <p:ph type="ftr" sz="quarter" idx="11"/>
          </p:nvPr>
        </p:nvSpPr>
        <p:spPr>
          <a:xfrm>
            <a:off x="4817889" y="6356351"/>
            <a:ext cx="3304134" cy="365125"/>
          </a:xfrm>
          <a:prstGeom prst="rect">
            <a:avLst/>
          </a:prstGeom>
        </p:spPr>
        <p:txBody>
          <a:bodyPr/>
          <a:lstStyle/>
          <a:p>
            <a:r>
              <a:rPr lang="de-DE" smtClean="0"/>
              <a:t>Familyname (2020) Shorttitle</a:t>
            </a:r>
            <a:endParaRPr lang="de-DE"/>
          </a:p>
        </p:txBody>
      </p:sp>
      <p:sp>
        <p:nvSpPr>
          <p:cNvPr id="4" name="Slide Number Placeholder 3"/>
          <p:cNvSpPr>
            <a:spLocks noGrp="1"/>
          </p:cNvSpPr>
          <p:nvPr>
            <p:ph type="sldNum" sz="quarter" idx="12"/>
          </p:nvPr>
        </p:nvSpPr>
        <p:spPr/>
        <p:txBody>
          <a:bodyPr/>
          <a:lstStyle/>
          <a:p>
            <a:fld id="{726E3266-00A3-4833-AE79-29048F6E9A46}" type="slidenum">
              <a:rPr lang="de-DE" smtClean="0"/>
              <a:t>‹Nr.›</a:t>
            </a:fld>
            <a:endParaRPr lang="de-DE"/>
          </a:p>
        </p:txBody>
      </p:sp>
    </p:spTree>
    <p:extLst>
      <p:ext uri="{BB962C8B-B14F-4D97-AF65-F5344CB8AC3E}">
        <p14:creationId xmlns:p14="http://schemas.microsoft.com/office/powerpoint/2010/main" val="1042369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de-DE"/>
          </a:p>
        </p:txBody>
      </p:sp>
      <p:sp>
        <p:nvSpPr>
          <p:cNvPr id="6" name="Footer Placeholder 5"/>
          <p:cNvSpPr>
            <a:spLocks noGrp="1"/>
          </p:cNvSpPr>
          <p:nvPr>
            <p:ph type="ftr" sz="quarter" idx="11"/>
          </p:nvPr>
        </p:nvSpPr>
        <p:spPr>
          <a:xfrm>
            <a:off x="4817889" y="6356351"/>
            <a:ext cx="3304134" cy="365125"/>
          </a:xfrm>
          <a:prstGeom prst="rect">
            <a:avLst/>
          </a:prstGeom>
        </p:spPr>
        <p:txBody>
          <a:bodyPr/>
          <a:lstStyle/>
          <a:p>
            <a:r>
              <a:rPr lang="de-DE" smtClean="0"/>
              <a:t>Familyname (2020) Shorttitle</a:t>
            </a:r>
            <a:endParaRPr lang="de-DE"/>
          </a:p>
        </p:txBody>
      </p:sp>
      <p:sp>
        <p:nvSpPr>
          <p:cNvPr id="7" name="Slide Number Placeholder 6"/>
          <p:cNvSpPr>
            <a:spLocks noGrp="1"/>
          </p:cNvSpPr>
          <p:nvPr>
            <p:ph type="sldNum" sz="quarter" idx="12"/>
          </p:nvPr>
        </p:nvSpPr>
        <p:spPr/>
        <p:txBody>
          <a:bodyPr/>
          <a:lstStyle/>
          <a:p>
            <a:fld id="{726E3266-00A3-4833-AE79-29048F6E9A46}" type="slidenum">
              <a:rPr lang="de-DE" smtClean="0"/>
              <a:t>‹Nr.›</a:t>
            </a:fld>
            <a:endParaRPr lang="de-DE"/>
          </a:p>
        </p:txBody>
      </p:sp>
    </p:spTree>
    <p:extLst>
      <p:ext uri="{BB962C8B-B14F-4D97-AF65-F5344CB8AC3E}">
        <p14:creationId xmlns:p14="http://schemas.microsoft.com/office/powerpoint/2010/main" val="2930732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de-DE"/>
          </a:p>
        </p:txBody>
      </p:sp>
      <p:sp>
        <p:nvSpPr>
          <p:cNvPr id="6" name="Footer Placeholder 5"/>
          <p:cNvSpPr>
            <a:spLocks noGrp="1"/>
          </p:cNvSpPr>
          <p:nvPr>
            <p:ph type="ftr" sz="quarter" idx="11"/>
          </p:nvPr>
        </p:nvSpPr>
        <p:spPr>
          <a:xfrm>
            <a:off x="4817889" y="6356351"/>
            <a:ext cx="3304134" cy="365125"/>
          </a:xfrm>
          <a:prstGeom prst="rect">
            <a:avLst/>
          </a:prstGeom>
        </p:spPr>
        <p:txBody>
          <a:bodyPr/>
          <a:lstStyle/>
          <a:p>
            <a:r>
              <a:rPr lang="de-DE" smtClean="0"/>
              <a:t>Familyname (2020) Shorttitle</a:t>
            </a:r>
            <a:endParaRPr lang="de-DE"/>
          </a:p>
        </p:txBody>
      </p:sp>
      <p:sp>
        <p:nvSpPr>
          <p:cNvPr id="7" name="Slide Number Placeholder 6"/>
          <p:cNvSpPr>
            <a:spLocks noGrp="1"/>
          </p:cNvSpPr>
          <p:nvPr>
            <p:ph type="sldNum" sz="quarter" idx="12"/>
          </p:nvPr>
        </p:nvSpPr>
        <p:spPr/>
        <p:txBody>
          <a:bodyPr/>
          <a:lstStyle/>
          <a:p>
            <a:fld id="{726E3266-00A3-4833-AE79-29048F6E9A46}" type="slidenum">
              <a:rPr lang="de-DE" smtClean="0"/>
              <a:t>‹Nr.›</a:t>
            </a:fld>
            <a:endParaRPr lang="de-DE"/>
          </a:p>
        </p:txBody>
      </p:sp>
    </p:spTree>
    <p:extLst>
      <p:ext uri="{BB962C8B-B14F-4D97-AF65-F5344CB8AC3E}">
        <p14:creationId xmlns:p14="http://schemas.microsoft.com/office/powerpoint/2010/main" val="576820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2263" y="156998"/>
            <a:ext cx="7259756" cy="537844"/>
          </a:xfrm>
          <a:prstGeom prst="rect">
            <a:avLst/>
          </a:prstGeom>
        </p:spPr>
        <p:txBody>
          <a:bodyPr vert="horz" lIns="0" tIns="45720" rIns="91440" bIns="45720" rtlCol="0" anchor="b">
            <a:normAutofit/>
          </a:bodyPr>
          <a:lstStyle/>
          <a:p>
            <a:r>
              <a:rPr lang="de-DE" dirty="0" smtClean="0"/>
              <a:t>Titelmasterformat durch Klicken bearbeiten</a:t>
            </a:r>
            <a:endParaRPr lang="en-US" dirty="0"/>
          </a:p>
        </p:txBody>
      </p:sp>
      <p:sp>
        <p:nvSpPr>
          <p:cNvPr id="3" name="Text Placeholder 2"/>
          <p:cNvSpPr>
            <a:spLocks noGrp="1"/>
          </p:cNvSpPr>
          <p:nvPr>
            <p:ph type="body" idx="1"/>
          </p:nvPr>
        </p:nvSpPr>
        <p:spPr>
          <a:xfrm>
            <a:off x="532263" y="895350"/>
            <a:ext cx="8106770" cy="5281613"/>
          </a:xfrm>
          <a:prstGeom prst="rect">
            <a:avLst/>
          </a:prstGeom>
        </p:spPr>
        <p:txBody>
          <a:bodyPr vert="horz" lIns="91440" tIns="45720" rIns="91440" bIns="45720" rtlCol="0">
            <a:noAutofit/>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6" name="Slide Number Placeholder 5"/>
          <p:cNvSpPr>
            <a:spLocks noGrp="1"/>
          </p:cNvSpPr>
          <p:nvPr>
            <p:ph type="sldNum" sz="quarter" idx="4"/>
          </p:nvPr>
        </p:nvSpPr>
        <p:spPr>
          <a:xfrm>
            <a:off x="8122023" y="6356351"/>
            <a:ext cx="517009" cy="365125"/>
          </a:xfrm>
          <a:prstGeom prst="rect">
            <a:avLst/>
          </a:prstGeom>
        </p:spPr>
        <p:txBody>
          <a:bodyPr vert="horz" lIns="91440" tIns="45720" rIns="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726E3266-00A3-4833-AE79-29048F6E9A46}" type="slidenum">
              <a:rPr lang="de-DE" smtClean="0"/>
              <a:pPr/>
              <a:t>‹Nr.›</a:t>
            </a:fld>
            <a:endParaRPr lang="de-DE" dirty="0"/>
          </a:p>
        </p:txBody>
      </p:sp>
      <p:sp>
        <p:nvSpPr>
          <p:cNvPr id="7" name="Footer Placeholder 4"/>
          <p:cNvSpPr>
            <a:spLocks noGrp="1"/>
          </p:cNvSpPr>
          <p:nvPr>
            <p:ph type="ftr" sz="quarter" idx="3"/>
          </p:nvPr>
        </p:nvSpPr>
        <p:spPr>
          <a:xfrm>
            <a:off x="4817889" y="6356351"/>
            <a:ext cx="3304134" cy="365125"/>
          </a:xfrm>
          <a:prstGeom prst="rect">
            <a:avLst/>
          </a:prstGeom>
        </p:spPr>
        <p:txBody>
          <a:bodyPr anchor="ctr"/>
          <a:lstStyle>
            <a:lvl1pPr algn="r">
              <a:defRPr sz="1000">
                <a:solidFill>
                  <a:srgbClr val="808080"/>
                </a:solidFill>
              </a:defRPr>
            </a:lvl1pPr>
          </a:lstStyle>
          <a:p>
            <a:r>
              <a:rPr lang="de-DE" dirty="0" err="1" smtClean="0">
                <a:latin typeface="Arial" panose="020B0604020202020204" pitchFamily="34" charset="0"/>
                <a:cs typeface="Arial" panose="020B0604020202020204" pitchFamily="34" charset="0"/>
              </a:rPr>
              <a:t>Familyname</a:t>
            </a:r>
            <a:r>
              <a:rPr lang="de-DE" dirty="0" smtClean="0">
                <a:latin typeface="Arial" panose="020B0604020202020204" pitchFamily="34" charset="0"/>
                <a:cs typeface="Arial" panose="020B0604020202020204" pitchFamily="34" charset="0"/>
              </a:rPr>
              <a:t> (2020) Shorttitle</a:t>
            </a:r>
            <a:endParaRPr lang="de-DE" dirty="0"/>
          </a:p>
        </p:txBody>
      </p:sp>
    </p:spTree>
    <p:extLst>
      <p:ext uri="{BB962C8B-B14F-4D97-AF65-F5344CB8AC3E}">
        <p14:creationId xmlns:p14="http://schemas.microsoft.com/office/powerpoint/2010/main" val="3590707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2000" kern="1200" baseline="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SzPct val="75000"/>
        <a:buFont typeface="Wingdings" panose="05000000000000000000" pitchFamily="2" charset="2"/>
        <a:buChar char=""/>
        <a:defRPr sz="2000" kern="1200" baseline="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SzPct val="75000"/>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SzPct val="75000"/>
        <a:buFont typeface="Wingdings 3" panose="05040102010807070707" pitchFamily="18"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sz="3200" dirty="0" smtClean="0">
                <a:effectLst/>
              </a:rPr>
              <a:t>Title </a:t>
            </a:r>
            <a:r>
              <a:rPr lang="de-DE" sz="3200" dirty="0" err="1" smtClean="0">
                <a:effectLst/>
              </a:rPr>
              <a:t>of</a:t>
            </a:r>
            <a:r>
              <a:rPr lang="de-DE" sz="3200" dirty="0" smtClean="0">
                <a:effectLst/>
              </a:rPr>
              <a:t> </a:t>
            </a:r>
            <a:r>
              <a:rPr lang="de-DE" sz="3200" dirty="0" err="1" smtClean="0">
                <a:effectLst/>
              </a:rPr>
              <a:t>the</a:t>
            </a:r>
            <a:r>
              <a:rPr lang="de-DE" sz="3200" dirty="0" smtClean="0">
                <a:effectLst/>
              </a:rPr>
              <a:t> </a:t>
            </a:r>
            <a:r>
              <a:rPr lang="de-DE" sz="3200" dirty="0" err="1" smtClean="0">
                <a:effectLst/>
              </a:rPr>
              <a:t>work</a:t>
            </a:r>
            <a:endParaRPr lang="de-DE" sz="3200" dirty="0">
              <a:effectLst/>
            </a:endParaRPr>
          </a:p>
        </p:txBody>
      </p:sp>
      <p:sp>
        <p:nvSpPr>
          <p:cNvPr id="3" name="Untertitel 2"/>
          <p:cNvSpPr>
            <a:spLocks noGrp="1"/>
          </p:cNvSpPr>
          <p:nvPr>
            <p:ph type="subTitle" idx="1"/>
          </p:nvPr>
        </p:nvSpPr>
        <p:spPr/>
        <p:txBody>
          <a:bodyPr>
            <a:normAutofit/>
          </a:bodyPr>
          <a:lstStyle/>
          <a:p>
            <a:r>
              <a:rPr lang="de-DE" sz="1800" dirty="0" err="1" smtClean="0"/>
              <a:t>Given</a:t>
            </a:r>
            <a:r>
              <a:rPr lang="de-DE" sz="1800" dirty="0" smtClean="0"/>
              <a:t> Name, Family </a:t>
            </a:r>
            <a:r>
              <a:rPr lang="de-DE" sz="1800" dirty="0" err="1" smtClean="0"/>
              <a:t>name</a:t>
            </a:r>
            <a:endParaRPr lang="de-DE" sz="1800" dirty="0"/>
          </a:p>
        </p:txBody>
      </p:sp>
      <p:sp>
        <p:nvSpPr>
          <p:cNvPr id="5" name="Textfeld 4"/>
          <p:cNvSpPr txBox="1"/>
          <p:nvPr/>
        </p:nvSpPr>
        <p:spPr>
          <a:xfrm>
            <a:off x="514350" y="1062990"/>
            <a:ext cx="8138160" cy="954107"/>
          </a:xfrm>
          <a:prstGeom prst="rect">
            <a:avLst/>
          </a:prstGeom>
          <a:noFill/>
        </p:spPr>
        <p:txBody>
          <a:bodyPr wrap="square" rtlCol="0">
            <a:spAutoFit/>
          </a:bodyPr>
          <a:lstStyle/>
          <a:p>
            <a:pPr algn="ctr"/>
            <a:r>
              <a:rPr lang="de-DE" sz="2800" dirty="0" err="1" smtClean="0">
                <a:latin typeface="Arial" panose="020B0604020202020204" pitchFamily="34" charset="0"/>
                <a:cs typeface="Arial" panose="020B0604020202020204" pitchFamily="34" charset="0"/>
              </a:rPr>
              <a:t>Photogrammetry</a:t>
            </a:r>
            <a:r>
              <a:rPr lang="de-DE" sz="2800" dirty="0" smtClean="0">
                <a:latin typeface="Arial" panose="020B0604020202020204" pitchFamily="34" charset="0"/>
                <a:cs typeface="Arial" panose="020B0604020202020204" pitchFamily="34" charset="0"/>
              </a:rPr>
              <a:t> – Selected Topics (PST)</a:t>
            </a:r>
          </a:p>
          <a:p>
            <a:pPr algn="ctr"/>
            <a:r>
              <a:rPr lang="de-DE" sz="2800" dirty="0" smtClean="0">
                <a:latin typeface="Arial" panose="020B0604020202020204" pitchFamily="34" charset="0"/>
                <a:cs typeface="Arial" panose="020B0604020202020204" pitchFamily="34" charset="0"/>
              </a:rPr>
              <a:t>2020 SS</a:t>
            </a:r>
            <a:endParaRPr lang="de-DE" sz="2800" dirty="0">
              <a:latin typeface="Arial" panose="020B0604020202020204" pitchFamily="34" charset="0"/>
              <a:cs typeface="Arial" panose="020B0604020202020204" pitchFamily="34" charset="0"/>
            </a:endParaRPr>
          </a:p>
        </p:txBody>
      </p:sp>
      <p:sp>
        <p:nvSpPr>
          <p:cNvPr id="6" name="Textfeld 5"/>
          <p:cNvSpPr txBox="1"/>
          <p:nvPr/>
        </p:nvSpPr>
        <p:spPr>
          <a:xfrm>
            <a:off x="434340" y="5634990"/>
            <a:ext cx="8218170" cy="369332"/>
          </a:xfrm>
          <a:prstGeom prst="rect">
            <a:avLst/>
          </a:prstGeom>
          <a:noFill/>
        </p:spPr>
        <p:txBody>
          <a:bodyPr wrap="square" rtlCol="0">
            <a:spAutoFit/>
          </a:bodyPr>
          <a:lstStyle/>
          <a:p>
            <a:pPr algn="ctr"/>
            <a:r>
              <a:rPr lang="de-DE" dirty="0" smtClean="0">
                <a:latin typeface="Arial" panose="020B0604020202020204" pitchFamily="34" charset="0"/>
                <a:cs typeface="Arial" panose="020B0604020202020204" pitchFamily="34" charset="0"/>
              </a:rPr>
              <a:t>G&amp;G - </a:t>
            </a:r>
            <a:r>
              <a:rPr lang="de-DE" dirty="0" err="1" smtClean="0">
                <a:latin typeface="Arial" panose="020B0604020202020204" pitchFamily="34" charset="0"/>
                <a:cs typeface="Arial" panose="020B0604020202020204" pitchFamily="34" charset="0"/>
              </a:rPr>
              <a:t>Geodesy</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and</a:t>
            </a:r>
            <a:r>
              <a:rPr lang="de-DE" dirty="0" smtClean="0">
                <a:latin typeface="Arial" panose="020B0604020202020204" pitchFamily="34" charset="0"/>
                <a:cs typeface="Arial" panose="020B0604020202020204" pitchFamily="34" charset="0"/>
              </a:rPr>
              <a:t> Geoinformation (</a:t>
            </a:r>
            <a:r>
              <a:rPr lang="de-DE" dirty="0" err="1" smtClean="0">
                <a:latin typeface="Arial" panose="020B0604020202020204" pitchFamily="34" charset="0"/>
                <a:cs typeface="Arial" panose="020B0604020202020204" pitchFamily="34" charset="0"/>
              </a:rPr>
              <a:t>MSc</a:t>
            </a:r>
            <a:r>
              <a:rPr lang="de-DE" dirty="0" smtClean="0">
                <a:latin typeface="Arial" panose="020B0604020202020204" pitchFamily="34" charset="0"/>
                <a:cs typeface="Arial" panose="020B0604020202020204" pitchFamily="34" charset="0"/>
              </a:rPr>
              <a:t>)</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6573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3.2  One figure and text</a:t>
            </a:r>
            <a:endParaRPr lang="de-DE" dirty="0"/>
          </a:p>
        </p:txBody>
      </p:sp>
      <p:sp>
        <p:nvSpPr>
          <p:cNvPr id="3" name="Inhaltsplatzhalter 2"/>
          <p:cNvSpPr>
            <a:spLocks noGrp="1"/>
          </p:cNvSpPr>
          <p:nvPr>
            <p:ph idx="1"/>
          </p:nvPr>
        </p:nvSpPr>
        <p:spPr>
          <a:xfrm>
            <a:off x="5400675" y="1009934"/>
            <a:ext cx="3238358" cy="5167029"/>
          </a:xfrm>
        </p:spPr>
        <p:txBody>
          <a:bodyPr/>
          <a:lstStyle/>
          <a:p>
            <a:r>
              <a:rPr lang="en-US" dirty="0"/>
              <a:t>The way from the U2 </a:t>
            </a:r>
            <a:r>
              <a:rPr lang="en-US" dirty="0" err="1"/>
              <a:t>Theresienstraße</a:t>
            </a:r>
            <a:r>
              <a:rPr lang="en-US" dirty="0"/>
              <a:t> station to TUM. </a:t>
            </a:r>
          </a:p>
          <a:p>
            <a:r>
              <a:rPr lang="en-US" dirty="0"/>
              <a:t>Entrance to Photogrammetry and Remote Sensing (1. floor) via main entrance</a:t>
            </a:r>
            <a:br>
              <a:rPr lang="en-US" dirty="0"/>
            </a:br>
            <a:endParaRPr lang="en-US" dirty="0"/>
          </a:p>
          <a:p>
            <a:pPr marL="0" indent="0">
              <a:buNone/>
            </a:pPr>
            <a:r>
              <a:rPr lang="en-US" dirty="0"/>
              <a:t>Only the left border of this  text box was shifted!</a:t>
            </a:r>
          </a:p>
          <a:p>
            <a:endParaRPr lang="de-DE" dirty="0"/>
          </a:p>
        </p:txBody>
      </p:sp>
      <p:sp>
        <p:nvSpPr>
          <p:cNvPr id="4" name="Foliennummernplatzhalter 3"/>
          <p:cNvSpPr>
            <a:spLocks noGrp="1"/>
          </p:cNvSpPr>
          <p:nvPr>
            <p:ph type="sldNum" sz="quarter" idx="12"/>
          </p:nvPr>
        </p:nvSpPr>
        <p:spPr/>
        <p:txBody>
          <a:bodyPr/>
          <a:lstStyle/>
          <a:p>
            <a:fld id="{726E3266-00A3-4833-AE79-29048F6E9A46}" type="slidenum">
              <a:rPr lang="de-DE" smtClean="0"/>
              <a:pPr/>
              <a:t>10</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pic>
        <p:nvPicPr>
          <p:cNvPr id="6" name="Picture 4" descr="map_tum_fpf_w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038225"/>
            <a:ext cx="4800600" cy="408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903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4  Reference List</a:t>
            </a:r>
            <a:endParaRPr lang="de-DE" dirty="0"/>
          </a:p>
        </p:txBody>
      </p:sp>
      <p:sp>
        <p:nvSpPr>
          <p:cNvPr id="3" name="Inhaltsplatzhalter 2"/>
          <p:cNvSpPr>
            <a:spLocks noGrp="1"/>
          </p:cNvSpPr>
          <p:nvPr>
            <p:ph idx="1"/>
          </p:nvPr>
        </p:nvSpPr>
        <p:spPr/>
        <p:txBody>
          <a:bodyPr/>
          <a:lstStyle/>
          <a:p>
            <a:r>
              <a:rPr lang="en-US" dirty="0"/>
              <a:t>The </a:t>
            </a:r>
            <a:r>
              <a:rPr lang="en-US" b="1" dirty="0"/>
              <a:t>reference list </a:t>
            </a:r>
            <a:r>
              <a:rPr lang="en-US" dirty="0"/>
              <a:t>provides systematic evidence of any sources that were used or mentioned. There are various ways of citing these sources. Citation styles in scientific publication vary depending on the publisher or editor. (Have a look at the reference lists in different academic journals or conference proceedings and compare). For example, within the text sources can be referenced using numbers [5], abbreviations [STI05], Names of authors and publication year [Fuchs &amp; </a:t>
            </a:r>
            <a:r>
              <a:rPr lang="en-US" dirty="0" err="1"/>
              <a:t>Hase</a:t>
            </a:r>
            <a:r>
              <a:rPr lang="en-US" dirty="0"/>
              <a:t>, 2005], or footnote numbers1. The references can be ordered according to first mentioned in the main text or alphabetically by the last name of the first author.</a:t>
            </a:r>
          </a:p>
          <a:p>
            <a:r>
              <a:rPr lang="en-US" dirty="0"/>
              <a:t>Despite these variants, references and citation style must be consistent within one document. </a:t>
            </a:r>
          </a:p>
          <a:p>
            <a:r>
              <a:rPr lang="en-US" dirty="0"/>
              <a:t>In order to find a source, certain key information is necessary, depending on the publication (e.g. author names, publication year, publication title, editor or publisher, etc.), which is given in a defined sequence.</a:t>
            </a:r>
          </a:p>
          <a:p>
            <a:endParaRPr lang="de-DE" dirty="0"/>
          </a:p>
        </p:txBody>
      </p:sp>
      <p:sp>
        <p:nvSpPr>
          <p:cNvPr id="4" name="Foliennummernplatzhalter 3"/>
          <p:cNvSpPr>
            <a:spLocks noGrp="1"/>
          </p:cNvSpPr>
          <p:nvPr>
            <p:ph type="sldNum" sz="quarter" idx="12"/>
          </p:nvPr>
        </p:nvSpPr>
        <p:spPr/>
        <p:txBody>
          <a:bodyPr/>
          <a:lstStyle/>
          <a:p>
            <a:fld id="{726E3266-00A3-4833-AE79-29048F6E9A46}" type="slidenum">
              <a:rPr lang="de-DE" smtClean="0"/>
              <a:pPr/>
              <a:t>11</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spTree>
    <p:extLst>
      <p:ext uri="{BB962C8B-B14F-4D97-AF65-F5344CB8AC3E}">
        <p14:creationId xmlns:p14="http://schemas.microsoft.com/office/powerpoint/2010/main" val="3115588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4.1  </a:t>
            </a:r>
            <a:r>
              <a:rPr lang="de-DE" dirty="0" err="1"/>
              <a:t>Citation</a:t>
            </a:r>
            <a:r>
              <a:rPr lang="de-DE" dirty="0"/>
              <a:t> Style (1) </a:t>
            </a:r>
          </a:p>
        </p:txBody>
      </p:sp>
      <p:sp>
        <p:nvSpPr>
          <p:cNvPr id="3" name="Inhaltsplatzhalter 2"/>
          <p:cNvSpPr>
            <a:spLocks noGrp="1"/>
          </p:cNvSpPr>
          <p:nvPr>
            <p:ph idx="1"/>
          </p:nvPr>
        </p:nvSpPr>
        <p:spPr/>
        <p:txBody>
          <a:bodyPr/>
          <a:lstStyle/>
          <a:p>
            <a:r>
              <a:rPr lang="en-US" dirty="0"/>
              <a:t>The sources are cited in-text within parentheses with the surname of the author and the year of publication and are cited in the reference list in alphabetical order by the first author‘s surname. This is called “Parenthetical Referencing” or “Harvard Citation”. </a:t>
            </a:r>
          </a:p>
          <a:p>
            <a:r>
              <a:rPr lang="en-US" dirty="0"/>
              <a:t>The form of an in-text citation depends on whether the publication is of one author [Fox, 2005], two authors [Fox &amp; Hare, 2005], or more than two authors [Fox et al., 2005]. Note: there is no “.” after the “et” in “et al.”. </a:t>
            </a:r>
          </a:p>
          <a:p>
            <a:r>
              <a:rPr lang="en-US" dirty="0"/>
              <a:t>In the reference list, however, </a:t>
            </a:r>
            <a:r>
              <a:rPr lang="en-US" b="1" dirty="0"/>
              <a:t>all authors </a:t>
            </a:r>
            <a:r>
              <a:rPr lang="en-US" dirty="0"/>
              <a:t>are mentioned by name – even when there are more than two authors! </a:t>
            </a:r>
          </a:p>
          <a:p>
            <a:r>
              <a:rPr lang="en-US" dirty="0"/>
              <a:t>If references cannot be distinguished in the in-text citations simply from the name and date, you can add a single lower-case letter to the year as a label. This label must also be included in the reference list. For example: [Fox et al., 2005a], [Fox et al., 2005b]. </a:t>
            </a:r>
          </a:p>
          <a:p>
            <a:r>
              <a:rPr lang="en-US" dirty="0"/>
              <a:t>If the author(s) are directly addressed in your text, for example “as Fox &amp; Hare [2005] have shown", only the year is placed in parentheses.</a:t>
            </a:r>
          </a:p>
          <a:p>
            <a:endParaRPr lang="de-DE" dirty="0"/>
          </a:p>
        </p:txBody>
      </p:sp>
      <p:sp>
        <p:nvSpPr>
          <p:cNvPr id="4" name="Foliennummernplatzhalter 3"/>
          <p:cNvSpPr>
            <a:spLocks noGrp="1"/>
          </p:cNvSpPr>
          <p:nvPr>
            <p:ph type="sldNum" sz="quarter" idx="12"/>
          </p:nvPr>
        </p:nvSpPr>
        <p:spPr/>
        <p:txBody>
          <a:bodyPr/>
          <a:lstStyle/>
          <a:p>
            <a:fld id="{726E3266-00A3-4833-AE79-29048F6E9A46}" type="slidenum">
              <a:rPr lang="de-DE" smtClean="0"/>
              <a:pPr/>
              <a:t>12</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spTree>
    <p:extLst>
      <p:ext uri="{BB962C8B-B14F-4D97-AF65-F5344CB8AC3E}">
        <p14:creationId xmlns:p14="http://schemas.microsoft.com/office/powerpoint/2010/main" val="1735845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4.2  Citation Style (2)</a:t>
            </a:r>
            <a:endParaRPr lang="de-DE" dirty="0"/>
          </a:p>
        </p:txBody>
      </p:sp>
      <p:sp>
        <p:nvSpPr>
          <p:cNvPr id="3" name="Inhaltsplatzhalter 2"/>
          <p:cNvSpPr>
            <a:spLocks noGrp="1"/>
          </p:cNvSpPr>
          <p:nvPr>
            <p:ph idx="1"/>
          </p:nvPr>
        </p:nvSpPr>
        <p:spPr/>
        <p:txBody>
          <a:bodyPr/>
          <a:lstStyle/>
          <a:p>
            <a:r>
              <a:rPr lang="en-US" dirty="0"/>
              <a:t>In the reference list, a citation begins with the author’s(s’) name(s), followed by the year and the title of the publication.</a:t>
            </a:r>
          </a:p>
          <a:p>
            <a:r>
              <a:rPr lang="en-US" dirty="0"/>
              <a:t>The authors’ names are indicated first by the surname, followed by the initial of the author’s first name. To distinguish the name of each author, the names are punctuated by a comma. Some citation methods use a punctuation system which reduces the clarity of the entry (for example: Fox, K. - H., Hu, L., Li, H. ), so we have resorted to a modern method which minimizes the punctuation in and compresses a reference. Therefore, we omit the comma between the surname and the first name and the period after the first initial. </a:t>
            </a:r>
          </a:p>
          <a:p>
            <a:r>
              <a:rPr lang="en-US" dirty="0"/>
              <a:t>The year is placed in parentheses.</a:t>
            </a:r>
          </a:p>
          <a:p>
            <a:r>
              <a:rPr lang="en-US" dirty="0"/>
              <a:t>The title of the publication follows, and is punctuated by a period. If there is also a subtitle, the title and the subtitle are separated by a colon. </a:t>
            </a:r>
          </a:p>
          <a:p>
            <a:r>
              <a:rPr lang="en-US" dirty="0"/>
              <a:t>Example:</a:t>
            </a:r>
          </a:p>
          <a:p>
            <a:pPr lvl="1"/>
            <a:r>
              <a:rPr lang="en-US" altLang="de-DE" dirty="0" err="1">
                <a:latin typeface="Courier New" panose="02070309020205020404" pitchFamily="49" charset="0"/>
              </a:rPr>
              <a:t>vonGoethe</a:t>
            </a:r>
            <a:r>
              <a:rPr lang="en-US" altLang="de-DE" dirty="0">
                <a:latin typeface="Courier New" panose="02070309020205020404" pitchFamily="49" charset="0"/>
              </a:rPr>
              <a:t> JW (1794) </a:t>
            </a:r>
            <a:r>
              <a:rPr lang="en-US" altLang="de-DE" dirty="0" err="1">
                <a:latin typeface="Courier New" panose="02070309020205020404" pitchFamily="49" charset="0"/>
              </a:rPr>
              <a:t>Reineke</a:t>
            </a:r>
            <a:r>
              <a:rPr lang="en-US" altLang="de-DE" dirty="0">
                <a:latin typeface="Courier New" panose="02070309020205020404" pitchFamily="49" charset="0"/>
              </a:rPr>
              <a:t> Fuchs.</a:t>
            </a:r>
          </a:p>
          <a:p>
            <a:pPr lvl="1"/>
            <a:r>
              <a:rPr lang="en-US" altLang="de-DE" dirty="0">
                <a:latin typeface="Courier New" panose="02070309020205020404" pitchFamily="49" charset="0"/>
              </a:rPr>
              <a:t>Fox R, Hare ML, Hedgehog K-H (2005) Forest and Meadow.</a:t>
            </a:r>
          </a:p>
          <a:p>
            <a:endParaRPr lang="de-DE" dirty="0"/>
          </a:p>
        </p:txBody>
      </p:sp>
      <p:sp>
        <p:nvSpPr>
          <p:cNvPr id="4" name="Foliennummernplatzhalter 3"/>
          <p:cNvSpPr>
            <a:spLocks noGrp="1"/>
          </p:cNvSpPr>
          <p:nvPr>
            <p:ph type="sldNum" sz="quarter" idx="12"/>
          </p:nvPr>
        </p:nvSpPr>
        <p:spPr/>
        <p:txBody>
          <a:bodyPr/>
          <a:lstStyle/>
          <a:p>
            <a:fld id="{726E3266-00A3-4833-AE79-29048F6E9A46}" type="slidenum">
              <a:rPr lang="de-DE" smtClean="0"/>
              <a:pPr/>
              <a:t>13</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spTree>
    <p:extLst>
      <p:ext uri="{BB962C8B-B14F-4D97-AF65-F5344CB8AC3E}">
        <p14:creationId xmlns:p14="http://schemas.microsoft.com/office/powerpoint/2010/main" val="2276909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4.2  Citation style (3)</a:t>
            </a:r>
            <a:endParaRPr lang="de-DE" dirty="0"/>
          </a:p>
        </p:txBody>
      </p:sp>
      <p:sp>
        <p:nvSpPr>
          <p:cNvPr id="3" name="Inhaltsplatzhalter 2"/>
          <p:cNvSpPr>
            <a:spLocks noGrp="1"/>
          </p:cNvSpPr>
          <p:nvPr>
            <p:ph idx="1"/>
          </p:nvPr>
        </p:nvSpPr>
        <p:spPr/>
        <p:txBody>
          <a:bodyPr/>
          <a:lstStyle/>
          <a:p>
            <a:r>
              <a:rPr lang="en-US" dirty="0"/>
              <a:t>Further information required for reference depends on the source. There is a referencing distinction between source types, for example books, magazines or journals, conference proceedings and publications, and technical reports – reports, theses, dissertations, etc.</a:t>
            </a:r>
          </a:p>
          <a:p>
            <a:pPr lvl="1"/>
            <a:r>
              <a:rPr lang="en-US" b="1" dirty="0"/>
              <a:t>Books: </a:t>
            </a:r>
            <a:r>
              <a:rPr lang="en-US" dirty="0"/>
              <a:t>If a book is, as a single, whole bibliographic unit, it follows:</a:t>
            </a:r>
            <a:br>
              <a:rPr lang="en-US" dirty="0"/>
            </a:br>
            <a:r>
              <a:rPr lang="en-US" b="1" dirty="0"/>
              <a:t> </a:t>
            </a:r>
            <a:r>
              <a:rPr lang="en-US" b="1" i="1" dirty="0"/>
              <a:t>Place of publication: Publisher</a:t>
            </a:r>
          </a:p>
          <a:p>
            <a:pPr lvl="2"/>
            <a:r>
              <a:rPr lang="en-US" dirty="0"/>
              <a:t>Are multiple publisher sites indicated in the book? Indicate only the first listed in the reference.</a:t>
            </a:r>
            <a:br>
              <a:rPr lang="en-US" dirty="0"/>
            </a:br>
            <a:r>
              <a:rPr lang="en-US" dirty="0"/>
              <a:t> (e.g.: Munich * Berlin * New York -&gt; </a:t>
            </a:r>
            <a:r>
              <a:rPr lang="en-US" dirty="0">
                <a:latin typeface="Courier New" panose="02070309020205020404" pitchFamily="49" charset="0"/>
                <a:cs typeface="Courier New" panose="02070309020205020404" pitchFamily="49" charset="0"/>
              </a:rPr>
              <a:t>Munich</a:t>
            </a:r>
            <a:r>
              <a:rPr lang="en-US" dirty="0"/>
              <a:t>)  </a:t>
            </a:r>
          </a:p>
          <a:p>
            <a:pPr lvl="2"/>
            <a:r>
              <a:rPr lang="en-US" dirty="0"/>
              <a:t>The publishing house is given in a short, characteristic form</a:t>
            </a:r>
            <a:br>
              <a:rPr lang="en-US" dirty="0"/>
            </a:br>
            <a:r>
              <a:rPr lang="en-US" dirty="0"/>
              <a:t>(e.g.: R. Piper GmbH &amp; Co. KG -&gt; </a:t>
            </a:r>
            <a:r>
              <a:rPr lang="en-US" dirty="0">
                <a:latin typeface="Courier New" panose="02070309020205020404" pitchFamily="49" charset="0"/>
                <a:cs typeface="Courier New" panose="02070309020205020404" pitchFamily="49" charset="0"/>
              </a:rPr>
              <a:t>Piper</a:t>
            </a:r>
            <a:r>
              <a:rPr lang="en-US" dirty="0"/>
              <a:t>)</a:t>
            </a:r>
          </a:p>
          <a:p>
            <a:pPr lvl="2"/>
            <a:r>
              <a:rPr lang="en-US" dirty="0"/>
              <a:t>Example:</a:t>
            </a:r>
            <a:br>
              <a:rPr lang="en-US" dirty="0"/>
            </a:br>
            <a:r>
              <a:rPr lang="en-US" dirty="0">
                <a:latin typeface="Courier New" panose="02070309020205020404" pitchFamily="49" charset="0"/>
                <a:cs typeface="Courier New" panose="02070309020205020404" pitchFamily="49" charset="0"/>
              </a:rPr>
              <a:t>Fox R (2005) Forest and Meadow. </a:t>
            </a:r>
            <a:r>
              <a:rPr lang="en-US" dirty="0" err="1">
                <a:latin typeface="Courier New" panose="02070309020205020404" pitchFamily="49" charset="0"/>
                <a:cs typeface="Courier New" panose="02070309020205020404" pitchFamily="49" charset="0"/>
              </a:rPr>
              <a:t>München</a:t>
            </a:r>
            <a:r>
              <a:rPr lang="en-US" dirty="0">
                <a:latin typeface="Courier New" panose="02070309020205020404" pitchFamily="49" charset="0"/>
                <a:cs typeface="Courier New" panose="02070309020205020404" pitchFamily="49" charset="0"/>
              </a:rPr>
              <a:t>: Piper</a:t>
            </a:r>
          </a:p>
          <a:p>
            <a:endParaRPr lang="de-DE" dirty="0"/>
          </a:p>
        </p:txBody>
      </p:sp>
      <p:sp>
        <p:nvSpPr>
          <p:cNvPr id="4" name="Foliennummernplatzhalter 3"/>
          <p:cNvSpPr>
            <a:spLocks noGrp="1"/>
          </p:cNvSpPr>
          <p:nvPr>
            <p:ph type="sldNum" sz="quarter" idx="12"/>
          </p:nvPr>
        </p:nvSpPr>
        <p:spPr/>
        <p:txBody>
          <a:bodyPr/>
          <a:lstStyle/>
          <a:p>
            <a:fld id="{726E3266-00A3-4833-AE79-29048F6E9A46}" type="slidenum">
              <a:rPr lang="de-DE" smtClean="0"/>
              <a:pPr/>
              <a:t>14</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spTree>
    <p:extLst>
      <p:ext uri="{BB962C8B-B14F-4D97-AF65-F5344CB8AC3E}">
        <p14:creationId xmlns:p14="http://schemas.microsoft.com/office/powerpoint/2010/main" val="3500386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4.2  </a:t>
            </a:r>
            <a:r>
              <a:rPr lang="de-DE" dirty="0" err="1"/>
              <a:t>Citation</a:t>
            </a:r>
            <a:r>
              <a:rPr lang="de-DE" dirty="0"/>
              <a:t> style </a:t>
            </a:r>
            <a:r>
              <a:rPr lang="de-DE" dirty="0" smtClean="0"/>
              <a:t>(4)</a:t>
            </a:r>
            <a:endParaRPr lang="de-DE" dirty="0"/>
          </a:p>
        </p:txBody>
      </p:sp>
      <p:sp>
        <p:nvSpPr>
          <p:cNvPr id="3" name="Inhaltsplatzhalter 2"/>
          <p:cNvSpPr>
            <a:spLocks noGrp="1"/>
          </p:cNvSpPr>
          <p:nvPr>
            <p:ph idx="1"/>
          </p:nvPr>
        </p:nvSpPr>
        <p:spPr/>
        <p:txBody>
          <a:bodyPr>
            <a:noAutofit/>
          </a:bodyPr>
          <a:lstStyle/>
          <a:p>
            <a:pPr lvl="1"/>
            <a:r>
              <a:rPr lang="en-US" b="1" dirty="0"/>
              <a:t>Article in a magazine or journal.  </a:t>
            </a:r>
            <a:r>
              <a:rPr lang="en-US" dirty="0"/>
              <a:t>It follows:</a:t>
            </a:r>
            <a:br>
              <a:rPr lang="en-US" dirty="0"/>
            </a:br>
            <a:r>
              <a:rPr lang="en-US" b="1" i="1" dirty="0"/>
              <a:t>Journal name, Volume number (issue number): Page numbers</a:t>
            </a:r>
          </a:p>
          <a:p>
            <a:pPr lvl="2"/>
            <a:r>
              <a:rPr lang="en-US" dirty="0"/>
              <a:t>The name of the journal can be abbreviated according to the International Code of Journals. </a:t>
            </a:r>
          </a:p>
          <a:p>
            <a:pPr lvl="2"/>
            <a:r>
              <a:rPr lang="en-US" dirty="0"/>
              <a:t>The volume number is in bold in many publications.</a:t>
            </a:r>
          </a:p>
          <a:p>
            <a:pPr lvl="2"/>
            <a:r>
              <a:rPr lang="en-US" dirty="0"/>
              <a:t>The issue number is set in parentheses. It is not common practice in all journals. </a:t>
            </a:r>
          </a:p>
          <a:p>
            <a:pPr lvl="2"/>
            <a:r>
              <a:rPr lang="en-US" dirty="0"/>
              <a:t>The first page number of the relevant set comes after the colon. The last page number is separated from the first by a dash. Page numbers are often numbered consecutively within a volume. An indication of page numbers by the abbreviations “p” or “pp” are not required in the referencing method laid out here. </a:t>
            </a:r>
          </a:p>
          <a:p>
            <a:pPr lvl="2"/>
            <a:r>
              <a:rPr lang="en-US" dirty="0"/>
              <a:t>There is no publisher listed!</a:t>
            </a:r>
          </a:p>
          <a:p>
            <a:pPr lvl="2"/>
            <a:r>
              <a:rPr lang="en-US" dirty="0"/>
              <a:t>We do not use the device In: as magazines, journals, and other periodicals are not solitary bibliographic units. </a:t>
            </a:r>
          </a:p>
          <a:p>
            <a:pPr lvl="2"/>
            <a:r>
              <a:rPr lang="en-US" dirty="0"/>
              <a:t>Example:</a:t>
            </a:r>
            <a:br>
              <a:rPr lang="en-US" dirty="0"/>
            </a:br>
            <a:r>
              <a:rPr lang="en-US" dirty="0">
                <a:latin typeface="Courier New" panose="02070309020205020404" pitchFamily="49" charset="0"/>
                <a:cs typeface="Courier New" panose="02070309020205020404" pitchFamily="49" charset="0"/>
              </a:rPr>
              <a:t>Fox R (2005) Forest and Meadow. Journal of Wildlife Biology, 25(3): 205-213</a:t>
            </a:r>
          </a:p>
          <a:p>
            <a:endParaRPr lang="de-DE" dirty="0"/>
          </a:p>
        </p:txBody>
      </p:sp>
      <p:sp>
        <p:nvSpPr>
          <p:cNvPr id="4" name="Foliennummernplatzhalter 3"/>
          <p:cNvSpPr>
            <a:spLocks noGrp="1"/>
          </p:cNvSpPr>
          <p:nvPr>
            <p:ph type="sldNum" sz="quarter" idx="12"/>
          </p:nvPr>
        </p:nvSpPr>
        <p:spPr/>
        <p:txBody>
          <a:bodyPr/>
          <a:lstStyle/>
          <a:p>
            <a:fld id="{726E3266-00A3-4833-AE79-29048F6E9A46}" type="slidenum">
              <a:rPr lang="de-DE" smtClean="0"/>
              <a:pPr/>
              <a:t>15</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spTree>
    <p:extLst>
      <p:ext uri="{BB962C8B-B14F-4D97-AF65-F5344CB8AC3E}">
        <p14:creationId xmlns:p14="http://schemas.microsoft.com/office/powerpoint/2010/main" val="3927187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4.2  </a:t>
            </a:r>
            <a:r>
              <a:rPr lang="de-DE" dirty="0" err="1"/>
              <a:t>Citation</a:t>
            </a:r>
            <a:r>
              <a:rPr lang="de-DE" dirty="0"/>
              <a:t> style (5)</a:t>
            </a:r>
          </a:p>
        </p:txBody>
      </p:sp>
      <p:sp>
        <p:nvSpPr>
          <p:cNvPr id="3" name="Inhaltsplatzhalter 2"/>
          <p:cNvSpPr>
            <a:spLocks noGrp="1"/>
          </p:cNvSpPr>
          <p:nvPr>
            <p:ph idx="1"/>
          </p:nvPr>
        </p:nvSpPr>
        <p:spPr/>
        <p:txBody>
          <a:bodyPr>
            <a:noAutofit/>
          </a:bodyPr>
          <a:lstStyle/>
          <a:p>
            <a:pPr lvl="1"/>
            <a:r>
              <a:rPr lang="en-US" b="1" dirty="0"/>
              <a:t>Article from conference proceedings</a:t>
            </a:r>
            <a:r>
              <a:rPr lang="en-US" dirty="0"/>
              <a:t>. It follows:</a:t>
            </a:r>
            <a:br>
              <a:rPr lang="en-US" dirty="0"/>
            </a:br>
            <a:r>
              <a:rPr lang="en-US" b="1" i="1" dirty="0"/>
              <a:t>In: Name of the  publishers (</a:t>
            </a:r>
            <a:r>
              <a:rPr lang="en-US" b="1" i="1" dirty="0" err="1"/>
              <a:t>eds</a:t>
            </a:r>
            <a:r>
              <a:rPr lang="en-US" b="1" i="1" dirty="0"/>
              <a:t>) Title of the conference. Place of publication: Publisher, Volume number (Issue number): page numbers</a:t>
            </a:r>
          </a:p>
          <a:p>
            <a:pPr lvl="2"/>
            <a:r>
              <a:rPr lang="en-US" dirty="0"/>
              <a:t>In: means that it is a bibliographic unit. </a:t>
            </a:r>
          </a:p>
          <a:p>
            <a:pPr lvl="2"/>
            <a:r>
              <a:rPr lang="en-US" dirty="0"/>
              <a:t>Specify the name(s) of the publisher(s) in the form described previously for authors. </a:t>
            </a:r>
          </a:p>
          <a:p>
            <a:pPr lvl="2"/>
            <a:r>
              <a:rPr lang="en-US" dirty="0"/>
              <a:t>(</a:t>
            </a:r>
            <a:r>
              <a:rPr lang="en-US" dirty="0" err="1"/>
              <a:t>eds</a:t>
            </a:r>
            <a:r>
              <a:rPr lang="en-US" dirty="0"/>
              <a:t>) stands for Editors – if there is only one editor, then use (</a:t>
            </a:r>
            <a:r>
              <a:rPr lang="en-US" dirty="0" err="1"/>
              <a:t>ed</a:t>
            </a:r>
            <a:r>
              <a:rPr lang="en-US" dirty="0"/>
              <a:t>). For German publications, you can also use (</a:t>
            </a:r>
            <a:r>
              <a:rPr lang="en-US" dirty="0" err="1"/>
              <a:t>Hrsg</a:t>
            </a:r>
            <a:r>
              <a:rPr lang="en-US" dirty="0"/>
              <a:t>) for “</a:t>
            </a:r>
            <a:r>
              <a:rPr lang="en-US" dirty="0" err="1"/>
              <a:t>Herausgeber</a:t>
            </a:r>
            <a:r>
              <a:rPr lang="en-US" dirty="0"/>
              <a:t>”. No “.” after the abbreviations.</a:t>
            </a:r>
          </a:p>
          <a:p>
            <a:pPr lvl="2"/>
            <a:r>
              <a:rPr lang="en-US" dirty="0"/>
              <a:t>Information about the conference, such as duration or location are, as opposed to the publisher or place of publication, not essential and should not overload the reference.</a:t>
            </a:r>
          </a:p>
          <a:p>
            <a:pPr lvl="2"/>
            <a:r>
              <a:rPr lang="en-US" dirty="0"/>
              <a:t>If the publication of the conference proceedings is not in the same year as the conference, this may be indicated by stating the year in parentheses in front of the title of the conference. </a:t>
            </a:r>
          </a:p>
          <a:p>
            <a:pPr lvl="2"/>
            <a:r>
              <a:rPr lang="en-US" dirty="0"/>
              <a:t>Specifying the ISBN greatly simplifies searches.</a:t>
            </a:r>
          </a:p>
          <a:p>
            <a:pPr lvl="2"/>
            <a:r>
              <a:rPr lang="en-US" dirty="0"/>
              <a:t>Example:  </a:t>
            </a:r>
            <a:br>
              <a:rPr lang="en-US" dirty="0"/>
            </a:br>
            <a:r>
              <a:rPr lang="en-US" dirty="0">
                <a:latin typeface="Courier New" panose="02070309020205020404" pitchFamily="49" charset="0"/>
                <a:cs typeface="Courier New" panose="02070309020205020404" pitchFamily="49" charset="0"/>
              </a:rPr>
              <a:t>Fox R (2005) Forest and Meadow. In: Hare ML (</a:t>
            </a:r>
            <a:r>
              <a:rPr lang="en-US" dirty="0" err="1">
                <a:latin typeface="Courier New" panose="02070309020205020404" pitchFamily="49" charset="0"/>
                <a:cs typeface="Courier New" panose="02070309020205020404" pitchFamily="49" charset="0"/>
              </a:rPr>
              <a:t>ed</a:t>
            </a:r>
            <a:r>
              <a:rPr lang="en-US" dirty="0">
                <a:latin typeface="Courier New" panose="02070309020205020404" pitchFamily="49" charset="0"/>
                <a:cs typeface="Courier New" panose="02070309020205020404" pitchFamily="49" charset="0"/>
              </a:rPr>
              <a:t>) Symposium for Wildlife Biology. Munich: Piper, 3(1): 205-213 </a:t>
            </a:r>
          </a:p>
          <a:p>
            <a:endParaRPr lang="de-DE" dirty="0"/>
          </a:p>
        </p:txBody>
      </p:sp>
      <p:sp>
        <p:nvSpPr>
          <p:cNvPr id="4" name="Foliennummernplatzhalter 3"/>
          <p:cNvSpPr>
            <a:spLocks noGrp="1"/>
          </p:cNvSpPr>
          <p:nvPr>
            <p:ph type="sldNum" sz="quarter" idx="12"/>
          </p:nvPr>
        </p:nvSpPr>
        <p:spPr/>
        <p:txBody>
          <a:bodyPr/>
          <a:lstStyle/>
          <a:p>
            <a:fld id="{726E3266-00A3-4833-AE79-29048F6E9A46}" type="slidenum">
              <a:rPr lang="de-DE" smtClean="0"/>
              <a:pPr/>
              <a:t>16</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spTree>
    <p:extLst>
      <p:ext uri="{BB962C8B-B14F-4D97-AF65-F5344CB8AC3E}">
        <p14:creationId xmlns:p14="http://schemas.microsoft.com/office/powerpoint/2010/main" val="2259623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4.2  Citation style (6)</a:t>
            </a:r>
            <a:endParaRPr lang="de-DE" dirty="0"/>
          </a:p>
        </p:txBody>
      </p:sp>
      <p:sp>
        <p:nvSpPr>
          <p:cNvPr id="3" name="Inhaltsplatzhalter 2"/>
          <p:cNvSpPr>
            <a:spLocks noGrp="1"/>
          </p:cNvSpPr>
          <p:nvPr>
            <p:ph idx="1"/>
          </p:nvPr>
        </p:nvSpPr>
        <p:spPr/>
        <p:txBody>
          <a:bodyPr/>
          <a:lstStyle/>
          <a:p>
            <a:pPr lvl="1"/>
            <a:r>
              <a:rPr lang="en-US" b="1" dirty="0" smtClean="0"/>
              <a:t>Technical </a:t>
            </a:r>
            <a:r>
              <a:rPr lang="en-US" b="1" dirty="0"/>
              <a:t>report. </a:t>
            </a:r>
            <a:r>
              <a:rPr lang="en-US" dirty="0"/>
              <a:t>It follows</a:t>
            </a:r>
            <a:br>
              <a:rPr lang="en-US" dirty="0"/>
            </a:br>
            <a:r>
              <a:rPr lang="en-US" b="1" i="1" dirty="0"/>
              <a:t>Place of Institution: Publishing institution, Report number, Type of report</a:t>
            </a:r>
          </a:p>
          <a:p>
            <a:pPr lvl="2"/>
            <a:r>
              <a:rPr lang="en-US" dirty="0"/>
              <a:t>Since reports are often not printed by a publishing house, the location of the issuing corporation or institute is specified instead of a publisher.</a:t>
            </a:r>
          </a:p>
          <a:p>
            <a:pPr lvl="2"/>
            <a:r>
              <a:rPr lang="en-US" dirty="0"/>
              <a:t>The information of the issuing institution is given in a descending manner as accurately as necessary. In the case of a dissertation, for example, the reference requires: Name of University, Name of Faculty. In the case of a thesis, more precise information is required: Name of University, Name of Faculty, Name of Institute or the Chair or the subject area.  </a:t>
            </a:r>
          </a:p>
          <a:p>
            <a:pPr lvl="2"/>
            <a:r>
              <a:rPr lang="en-US" dirty="0"/>
              <a:t>If a report number is available, it is indicated after the designation of the issuing institution.</a:t>
            </a:r>
          </a:p>
          <a:p>
            <a:pPr lvl="2"/>
            <a:r>
              <a:rPr lang="en-US" dirty="0"/>
              <a:t>Type of report: Dissertation, thesis, project report, research report, etc.</a:t>
            </a:r>
          </a:p>
          <a:p>
            <a:pPr lvl="2"/>
            <a:r>
              <a:rPr lang="en-US" dirty="0"/>
              <a:t>Example: </a:t>
            </a:r>
            <a:br>
              <a:rPr lang="en-US" dirty="0"/>
            </a:br>
            <a:r>
              <a:rPr lang="en-US" dirty="0">
                <a:latin typeface="Courier New" panose="02070309020205020404" pitchFamily="49" charset="0"/>
                <a:cs typeface="Courier New" panose="02070309020205020404" pitchFamily="49" charset="0"/>
              </a:rPr>
              <a:t>Fox R (2005) Forest and Meadow. Munich: </a:t>
            </a:r>
            <a:r>
              <a:rPr lang="en-US" dirty="0" err="1">
                <a:latin typeface="Courier New" panose="02070309020205020404" pitchFamily="49" charset="0"/>
                <a:cs typeface="Courier New" panose="02070309020205020404" pitchFamily="49" charset="0"/>
              </a:rPr>
              <a:t>Technische</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Universität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Fakultät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Bau</a:t>
            </a:r>
            <a:r>
              <a:rPr lang="en-US" dirty="0">
                <a:latin typeface="Courier New" panose="02070309020205020404" pitchFamily="49" charset="0"/>
                <a:cs typeface="Courier New" panose="02070309020205020404" pitchFamily="49" charset="0"/>
              </a:rPr>
              <a:t> Geo Umwelt, Dissertation</a:t>
            </a:r>
          </a:p>
          <a:p>
            <a:endParaRPr lang="de-DE" dirty="0"/>
          </a:p>
        </p:txBody>
      </p:sp>
      <p:sp>
        <p:nvSpPr>
          <p:cNvPr id="4" name="Foliennummernplatzhalter 3"/>
          <p:cNvSpPr>
            <a:spLocks noGrp="1"/>
          </p:cNvSpPr>
          <p:nvPr>
            <p:ph type="sldNum" sz="quarter" idx="12"/>
          </p:nvPr>
        </p:nvSpPr>
        <p:spPr/>
        <p:txBody>
          <a:bodyPr/>
          <a:lstStyle/>
          <a:p>
            <a:fld id="{726E3266-00A3-4833-AE79-29048F6E9A46}" type="slidenum">
              <a:rPr lang="de-DE" smtClean="0"/>
              <a:pPr/>
              <a:t>17</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spTree>
    <p:extLst>
      <p:ext uri="{BB962C8B-B14F-4D97-AF65-F5344CB8AC3E}">
        <p14:creationId xmlns:p14="http://schemas.microsoft.com/office/powerpoint/2010/main" val="1759996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4.3  Source found -&gt; own literature list (1)</a:t>
            </a:r>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726E3266-00A3-4833-AE79-29048F6E9A46}" type="slidenum">
              <a:rPr lang="de-DE" smtClean="0"/>
              <a:pPr/>
              <a:t>18</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graphicFrame>
        <p:nvGraphicFramePr>
          <p:cNvPr id="6" name="Tabelle 5"/>
          <p:cNvGraphicFramePr>
            <a:graphicFrameLocks noGrp="1"/>
          </p:cNvGraphicFramePr>
          <p:nvPr/>
        </p:nvGraphicFramePr>
        <p:xfrm>
          <a:off x="528638" y="906463"/>
          <a:ext cx="5203825" cy="4389432"/>
        </p:xfrm>
        <a:graphic>
          <a:graphicData uri="http://schemas.openxmlformats.org/drawingml/2006/table">
            <a:tbl>
              <a:tblPr firstRow="1" bandRow="1">
                <a:tableStyleId>{5C22544A-7EE6-4342-B048-85BDC9FD1C3A}</a:tableStyleId>
              </a:tblPr>
              <a:tblGrid>
                <a:gridCol w="3129916">
                  <a:extLst>
                    <a:ext uri="{9D8B030D-6E8A-4147-A177-3AD203B41FA5}">
                      <a16:colId xmlns:a16="http://schemas.microsoft.com/office/drawing/2014/main" val="20000"/>
                    </a:ext>
                  </a:extLst>
                </a:gridCol>
                <a:gridCol w="2073909">
                  <a:extLst>
                    <a:ext uri="{9D8B030D-6E8A-4147-A177-3AD203B41FA5}">
                      <a16:colId xmlns:a16="http://schemas.microsoft.com/office/drawing/2014/main" val="20001"/>
                    </a:ext>
                  </a:extLst>
                </a:gridCol>
              </a:tblGrid>
              <a:tr h="365786">
                <a:tc>
                  <a:txBody>
                    <a:bodyPr/>
                    <a:lstStyle/>
                    <a:p>
                      <a:r>
                        <a:rPr lang="en-US" sz="1800" dirty="0" smtClean="0"/>
                        <a:t>Source</a:t>
                      </a:r>
                      <a:endParaRPr lang="en-US" sz="1800" dirty="0"/>
                    </a:p>
                  </a:txBody>
                  <a:tcPr marL="91448" marR="91448" marT="45723" marB="45723"/>
                </a:tc>
                <a:tc>
                  <a:txBody>
                    <a:bodyPr/>
                    <a:lstStyle/>
                    <a:p>
                      <a:r>
                        <a:rPr lang="en-US" sz="1800" baseline="0" smtClean="0"/>
                        <a:t>Literature list</a:t>
                      </a:r>
                      <a:endParaRPr lang="en-US" sz="1800" dirty="0"/>
                    </a:p>
                  </a:txBody>
                  <a:tcPr marL="91448" marR="91448" marT="45723" marB="45723"/>
                </a:tc>
                <a:extLst>
                  <a:ext uri="{0D108BD9-81ED-4DB2-BD59-A6C34878D82A}">
                    <a16:rowId xmlns:a16="http://schemas.microsoft.com/office/drawing/2014/main" val="10000"/>
                  </a:ext>
                </a:extLst>
              </a:tr>
              <a:tr h="365786">
                <a:tc>
                  <a:txBody>
                    <a:bodyPr/>
                    <a:lstStyle/>
                    <a:p>
                      <a:r>
                        <a:rPr lang="de-DE" sz="1800" dirty="0" smtClean="0"/>
                        <a:t>Reineke Fuchs </a:t>
                      </a:r>
                      <a:endParaRPr lang="en-US" sz="1800" dirty="0"/>
                    </a:p>
                  </a:txBody>
                  <a:tcPr marL="91448" marR="91448" marT="45723" marB="45723"/>
                </a:tc>
                <a:tc>
                  <a:txBody>
                    <a:bodyPr/>
                    <a:lstStyle/>
                    <a:p>
                      <a:r>
                        <a:rPr lang="de-DE" sz="1800" dirty="0" smtClean="0">
                          <a:latin typeface="Courier New" pitchFamily="49" charset="0"/>
                        </a:rPr>
                        <a:t>Fuchs R</a:t>
                      </a:r>
                      <a:endParaRPr lang="en-US" sz="1800" dirty="0"/>
                    </a:p>
                  </a:txBody>
                  <a:tcPr marL="91448" marR="91448" marT="45723" marB="45723"/>
                </a:tc>
                <a:extLst>
                  <a:ext uri="{0D108BD9-81ED-4DB2-BD59-A6C34878D82A}">
                    <a16:rowId xmlns:a16="http://schemas.microsoft.com/office/drawing/2014/main" val="10001"/>
                  </a:ext>
                </a:extLst>
              </a:tr>
              <a:tr h="365786">
                <a:tc>
                  <a:txBody>
                    <a:bodyPr/>
                    <a:lstStyle/>
                    <a:p>
                      <a:r>
                        <a:rPr lang="en-US" sz="1800" cap="small" baseline="0" dirty="0" err="1" smtClean="0"/>
                        <a:t>Reineke</a:t>
                      </a:r>
                      <a:r>
                        <a:rPr lang="en-US" sz="1800" cap="small" baseline="0" dirty="0" smtClean="0"/>
                        <a:t> Fuchs</a:t>
                      </a:r>
                      <a:endParaRPr lang="en-US" sz="1800" cap="small" baseline="0" dirty="0"/>
                    </a:p>
                  </a:txBody>
                  <a:tcPr marL="91448" marR="91448"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smtClean="0">
                          <a:latin typeface="Courier New" pitchFamily="49" charset="0"/>
                        </a:rPr>
                        <a:t>Fuchs R</a:t>
                      </a:r>
                      <a:endParaRPr lang="en-US" sz="1800" dirty="0" smtClean="0"/>
                    </a:p>
                  </a:txBody>
                  <a:tcPr marL="91448" marR="91448" marT="45723" marB="45723"/>
                </a:tc>
                <a:extLst>
                  <a:ext uri="{0D108BD9-81ED-4DB2-BD59-A6C34878D82A}">
                    <a16:rowId xmlns:a16="http://schemas.microsoft.com/office/drawing/2014/main" val="10002"/>
                  </a:ext>
                </a:extLst>
              </a:tr>
              <a:tr h="365786">
                <a:tc>
                  <a:txBody>
                    <a:bodyPr/>
                    <a:lstStyle/>
                    <a:p>
                      <a:r>
                        <a:rPr lang="de-DE" sz="1800" dirty="0" smtClean="0"/>
                        <a:t>R. Fuchs </a:t>
                      </a:r>
                      <a:endParaRPr lang="en-US" sz="1800" dirty="0"/>
                    </a:p>
                  </a:txBody>
                  <a:tcPr marL="91448" marR="91448" marT="45723" marB="45723"/>
                </a:tc>
                <a:tc>
                  <a:txBody>
                    <a:bodyPr/>
                    <a:lstStyle/>
                    <a:p>
                      <a:r>
                        <a:rPr lang="de-DE" sz="1800" dirty="0" smtClean="0">
                          <a:latin typeface="Courier New" pitchFamily="49" charset="0"/>
                        </a:rPr>
                        <a:t>Fuchs R </a:t>
                      </a:r>
                      <a:endParaRPr lang="en-US" sz="1800" dirty="0"/>
                    </a:p>
                  </a:txBody>
                  <a:tcPr marL="91448" marR="91448" marT="45723" marB="45723"/>
                </a:tc>
                <a:extLst>
                  <a:ext uri="{0D108BD9-81ED-4DB2-BD59-A6C34878D82A}">
                    <a16:rowId xmlns:a16="http://schemas.microsoft.com/office/drawing/2014/main" val="10003"/>
                  </a:ext>
                </a:extLst>
              </a:tr>
              <a:tr h="365786">
                <a:tc>
                  <a:txBody>
                    <a:bodyPr/>
                    <a:lstStyle/>
                    <a:p>
                      <a:r>
                        <a:rPr lang="de-DE" sz="1800" dirty="0" smtClean="0"/>
                        <a:t>Fuchs, R,</a:t>
                      </a:r>
                      <a:endParaRPr lang="en-US" sz="1800" dirty="0"/>
                    </a:p>
                  </a:txBody>
                  <a:tcPr marL="91448" marR="91448" marT="45723" marB="45723"/>
                </a:tc>
                <a:tc>
                  <a:txBody>
                    <a:bodyPr/>
                    <a:lstStyle/>
                    <a:p>
                      <a:r>
                        <a:rPr lang="de-DE" sz="1800" dirty="0" smtClean="0">
                          <a:latin typeface="Courier New" pitchFamily="49" charset="0"/>
                        </a:rPr>
                        <a:t>Fuchs R </a:t>
                      </a:r>
                      <a:endParaRPr lang="en-US" sz="1800" dirty="0"/>
                    </a:p>
                  </a:txBody>
                  <a:tcPr marL="91448" marR="91448" marT="45723" marB="45723"/>
                </a:tc>
                <a:extLst>
                  <a:ext uri="{0D108BD9-81ED-4DB2-BD59-A6C34878D82A}">
                    <a16:rowId xmlns:a16="http://schemas.microsoft.com/office/drawing/2014/main" val="10004"/>
                  </a:ext>
                </a:extLst>
              </a:tr>
              <a:tr h="365786">
                <a:tc>
                  <a:txBody>
                    <a:bodyPr/>
                    <a:lstStyle/>
                    <a:p>
                      <a:r>
                        <a:rPr lang="en-US" sz="1800" dirty="0" smtClean="0"/>
                        <a:t>Hans Peter Fuchs</a:t>
                      </a:r>
                      <a:endParaRPr lang="en-US" sz="1800" dirty="0"/>
                    </a:p>
                  </a:txBody>
                  <a:tcPr marL="91448" marR="91448" marT="45723" marB="45723"/>
                </a:tc>
                <a:tc>
                  <a:txBody>
                    <a:bodyPr/>
                    <a:lstStyle/>
                    <a:p>
                      <a:r>
                        <a:rPr lang="de-DE" sz="1800" dirty="0" smtClean="0">
                          <a:latin typeface="Courier New" pitchFamily="49" charset="0"/>
                        </a:rPr>
                        <a:t>Fuchs HP </a:t>
                      </a:r>
                      <a:endParaRPr lang="en-US" sz="1800" dirty="0"/>
                    </a:p>
                  </a:txBody>
                  <a:tcPr marL="91448" marR="91448" marT="45723" marB="45723"/>
                </a:tc>
                <a:extLst>
                  <a:ext uri="{0D108BD9-81ED-4DB2-BD59-A6C34878D82A}">
                    <a16:rowId xmlns:a16="http://schemas.microsoft.com/office/drawing/2014/main" val="10005"/>
                  </a:ext>
                </a:extLst>
              </a:tr>
              <a:tr h="365786">
                <a:tc>
                  <a:txBody>
                    <a:bodyPr/>
                    <a:lstStyle/>
                    <a:p>
                      <a:r>
                        <a:rPr lang="en-US" sz="1800" dirty="0" smtClean="0"/>
                        <a:t>Hans P. Fuchs</a:t>
                      </a:r>
                      <a:endParaRPr lang="en-US" sz="1800" dirty="0"/>
                    </a:p>
                  </a:txBody>
                  <a:tcPr marL="91448" marR="91448" marT="45723" marB="45723"/>
                </a:tc>
                <a:tc>
                  <a:txBody>
                    <a:bodyPr/>
                    <a:lstStyle/>
                    <a:p>
                      <a:r>
                        <a:rPr lang="de-DE" sz="1800" dirty="0" smtClean="0">
                          <a:latin typeface="Courier New" pitchFamily="49" charset="0"/>
                        </a:rPr>
                        <a:t>Fuchs HP </a:t>
                      </a:r>
                      <a:endParaRPr lang="en-US" sz="1800" dirty="0"/>
                    </a:p>
                  </a:txBody>
                  <a:tcPr marL="91448" marR="91448" marT="45723" marB="45723"/>
                </a:tc>
                <a:extLst>
                  <a:ext uri="{0D108BD9-81ED-4DB2-BD59-A6C34878D82A}">
                    <a16:rowId xmlns:a16="http://schemas.microsoft.com/office/drawing/2014/main" val="10006"/>
                  </a:ext>
                </a:extLst>
              </a:tr>
              <a:tr h="365786">
                <a:tc>
                  <a:txBody>
                    <a:bodyPr/>
                    <a:lstStyle/>
                    <a:p>
                      <a:r>
                        <a:rPr lang="en-US" sz="1800" dirty="0" smtClean="0"/>
                        <a:t>H.</a:t>
                      </a:r>
                      <a:r>
                        <a:rPr lang="en-US" sz="1800" baseline="0" dirty="0" smtClean="0"/>
                        <a:t> </a:t>
                      </a:r>
                      <a:r>
                        <a:rPr lang="en-US" sz="1800" dirty="0" smtClean="0"/>
                        <a:t>P. Fuchs</a:t>
                      </a:r>
                      <a:endParaRPr lang="en-US" sz="1800" dirty="0"/>
                    </a:p>
                  </a:txBody>
                  <a:tcPr marL="91448" marR="91448" marT="45723" marB="45723"/>
                </a:tc>
                <a:tc>
                  <a:txBody>
                    <a:bodyPr/>
                    <a:lstStyle/>
                    <a:p>
                      <a:pPr marL="0" algn="l" defTabSz="914400" rtl="0" eaLnBrk="1" latinLnBrk="0" hangingPunct="1"/>
                      <a:r>
                        <a:rPr lang="en-US" sz="1800" kern="1200" dirty="0" smtClean="0">
                          <a:solidFill>
                            <a:schemeClr val="dk1"/>
                          </a:solidFill>
                          <a:latin typeface="Courier New" pitchFamily="49" charset="0"/>
                          <a:ea typeface="+mn-ea"/>
                          <a:cs typeface="+mn-cs"/>
                        </a:rPr>
                        <a:t>Fuchs HP</a:t>
                      </a:r>
                    </a:p>
                  </a:txBody>
                  <a:tcPr marL="91448" marR="91448" marT="45723" marB="45723"/>
                </a:tc>
                <a:extLst>
                  <a:ext uri="{0D108BD9-81ED-4DB2-BD59-A6C34878D82A}">
                    <a16:rowId xmlns:a16="http://schemas.microsoft.com/office/drawing/2014/main" val="10007"/>
                  </a:ext>
                </a:extLst>
              </a:tr>
              <a:tr h="3657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Hans-Peter Fuchs</a:t>
                      </a:r>
                    </a:p>
                  </a:txBody>
                  <a:tcPr marL="91448" marR="91448" marT="45723" marB="45723"/>
                </a:tc>
                <a:tc>
                  <a:txBody>
                    <a:bodyPr/>
                    <a:lstStyle/>
                    <a:p>
                      <a:pPr marL="0" algn="l" defTabSz="914400" rtl="0" eaLnBrk="1" latinLnBrk="0" hangingPunct="1"/>
                      <a:r>
                        <a:rPr lang="en-US" sz="1800" kern="1200" dirty="0" smtClean="0">
                          <a:solidFill>
                            <a:schemeClr val="dk1"/>
                          </a:solidFill>
                          <a:latin typeface="Courier New" pitchFamily="49" charset="0"/>
                          <a:ea typeface="+mn-ea"/>
                          <a:cs typeface="+mn-cs"/>
                        </a:rPr>
                        <a:t>Fuchs H-P</a:t>
                      </a:r>
                    </a:p>
                  </a:txBody>
                  <a:tcPr marL="91448" marR="91448" marT="45723" marB="45723"/>
                </a:tc>
                <a:extLst>
                  <a:ext uri="{0D108BD9-81ED-4DB2-BD59-A6C34878D82A}">
                    <a16:rowId xmlns:a16="http://schemas.microsoft.com/office/drawing/2014/main" val="10008"/>
                  </a:ext>
                </a:extLst>
              </a:tr>
              <a:tr h="365786">
                <a:tc>
                  <a:txBody>
                    <a:bodyPr/>
                    <a:lstStyle/>
                    <a:p>
                      <a:r>
                        <a:rPr lang="en-US" sz="1800" dirty="0" err="1" smtClean="0"/>
                        <a:t>Hanspeter</a:t>
                      </a:r>
                      <a:r>
                        <a:rPr lang="en-US" sz="1800" dirty="0" smtClean="0"/>
                        <a:t> Fuchs</a:t>
                      </a:r>
                      <a:endParaRPr lang="en-US" sz="1800" dirty="0"/>
                    </a:p>
                  </a:txBody>
                  <a:tcPr marL="91448" marR="91448" marT="45723" marB="45723"/>
                </a:tc>
                <a:tc>
                  <a:txBody>
                    <a:bodyPr/>
                    <a:lstStyle/>
                    <a:p>
                      <a:pPr marL="0" algn="l" defTabSz="914400" rtl="0" eaLnBrk="1" latinLnBrk="0" hangingPunct="1"/>
                      <a:r>
                        <a:rPr lang="en-US" sz="1800" kern="1200" dirty="0" smtClean="0">
                          <a:solidFill>
                            <a:schemeClr val="dk1"/>
                          </a:solidFill>
                          <a:latin typeface="Courier New" pitchFamily="49" charset="0"/>
                          <a:ea typeface="+mn-ea"/>
                          <a:cs typeface="+mn-cs"/>
                        </a:rPr>
                        <a:t>Fuchs H</a:t>
                      </a:r>
                    </a:p>
                  </a:txBody>
                  <a:tcPr marL="91448" marR="91448" marT="45723" marB="45723"/>
                </a:tc>
                <a:extLst>
                  <a:ext uri="{0D108BD9-81ED-4DB2-BD59-A6C34878D82A}">
                    <a16:rowId xmlns:a16="http://schemas.microsoft.com/office/drawing/2014/main" val="10009"/>
                  </a:ext>
                </a:extLst>
              </a:tr>
              <a:tr h="365786">
                <a:tc>
                  <a:txBody>
                    <a:bodyPr/>
                    <a:lstStyle/>
                    <a:p>
                      <a:r>
                        <a:rPr lang="en-US" sz="1800" dirty="0" smtClean="0"/>
                        <a:t>Hans Peter </a:t>
                      </a:r>
                      <a:r>
                        <a:rPr lang="en-US" sz="1800" dirty="0" err="1" smtClean="0"/>
                        <a:t>Reineke</a:t>
                      </a:r>
                      <a:r>
                        <a:rPr lang="en-US" sz="1800" dirty="0" smtClean="0"/>
                        <a:t> Fuchs</a:t>
                      </a:r>
                      <a:endParaRPr lang="en-US" sz="1800" dirty="0"/>
                    </a:p>
                  </a:txBody>
                  <a:tcPr marL="91448" marR="91448" marT="45723" marB="45723"/>
                </a:tc>
                <a:tc>
                  <a:txBody>
                    <a:bodyPr/>
                    <a:lstStyle/>
                    <a:p>
                      <a:pPr marL="0" algn="l" defTabSz="914400" rtl="0" eaLnBrk="1" latinLnBrk="0" hangingPunct="1"/>
                      <a:r>
                        <a:rPr lang="en-US" sz="1800" kern="1200" dirty="0" smtClean="0">
                          <a:solidFill>
                            <a:schemeClr val="dk1"/>
                          </a:solidFill>
                          <a:latin typeface="Courier New" pitchFamily="49" charset="0"/>
                          <a:ea typeface="+mn-ea"/>
                          <a:cs typeface="+mn-cs"/>
                        </a:rPr>
                        <a:t>Fuchs HPR</a:t>
                      </a:r>
                    </a:p>
                  </a:txBody>
                  <a:tcPr marL="91448" marR="91448" marT="45723" marB="45723"/>
                </a:tc>
                <a:extLst>
                  <a:ext uri="{0D108BD9-81ED-4DB2-BD59-A6C34878D82A}">
                    <a16:rowId xmlns:a16="http://schemas.microsoft.com/office/drawing/2014/main" val="10010"/>
                  </a:ext>
                </a:extLst>
              </a:tr>
              <a:tr h="365786">
                <a:tc>
                  <a:txBody>
                    <a:bodyPr/>
                    <a:lstStyle/>
                    <a:p>
                      <a:r>
                        <a:rPr lang="en-US" sz="1800" dirty="0" err="1" smtClean="0"/>
                        <a:t>Reineke</a:t>
                      </a:r>
                      <a:r>
                        <a:rPr lang="en-US" sz="1800" dirty="0" smtClean="0"/>
                        <a:t> van</a:t>
                      </a:r>
                      <a:r>
                        <a:rPr lang="en-US" sz="1800" baseline="0" dirty="0" smtClean="0"/>
                        <a:t> Fuchs</a:t>
                      </a:r>
                      <a:endParaRPr lang="en-US" sz="1800" dirty="0"/>
                    </a:p>
                  </a:txBody>
                  <a:tcPr marL="91448" marR="91448" marT="45723" marB="45723"/>
                </a:tc>
                <a:tc>
                  <a:txBody>
                    <a:bodyPr/>
                    <a:lstStyle/>
                    <a:p>
                      <a:pPr marL="0" algn="l" defTabSz="914400" rtl="0" eaLnBrk="1" latinLnBrk="0" hangingPunct="1"/>
                      <a:r>
                        <a:rPr lang="en-US" sz="1800" kern="1200" dirty="0" err="1" smtClean="0">
                          <a:solidFill>
                            <a:schemeClr val="dk1"/>
                          </a:solidFill>
                          <a:latin typeface="Courier New" pitchFamily="49" charset="0"/>
                          <a:ea typeface="+mn-ea"/>
                          <a:cs typeface="+mn-cs"/>
                        </a:rPr>
                        <a:t>vanFuchs</a:t>
                      </a:r>
                      <a:r>
                        <a:rPr lang="en-US" sz="1800" kern="1200" dirty="0" smtClean="0">
                          <a:solidFill>
                            <a:schemeClr val="dk1"/>
                          </a:solidFill>
                          <a:latin typeface="Courier New" pitchFamily="49" charset="0"/>
                          <a:ea typeface="+mn-ea"/>
                          <a:cs typeface="+mn-cs"/>
                        </a:rPr>
                        <a:t> R</a:t>
                      </a:r>
                    </a:p>
                  </a:txBody>
                  <a:tcPr marL="91448" marR="91448" marT="45723" marB="45723"/>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828911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4.3  Source found -&gt; own literature list (2</a:t>
            </a:r>
            <a:r>
              <a:rPr lang="en-US" dirty="0" smtClean="0"/>
              <a:t>)</a:t>
            </a:r>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726E3266-00A3-4833-AE79-29048F6E9A46}" type="slidenum">
              <a:rPr lang="de-DE" smtClean="0"/>
              <a:pPr/>
              <a:t>19</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1413081971"/>
              </p:ext>
            </p:extLst>
          </p:nvPr>
        </p:nvGraphicFramePr>
        <p:xfrm>
          <a:off x="532263" y="895350"/>
          <a:ext cx="7440612" cy="4754594"/>
        </p:xfrm>
        <a:graphic>
          <a:graphicData uri="http://schemas.openxmlformats.org/drawingml/2006/table">
            <a:tbl>
              <a:tblPr firstRow="1" bandRow="1">
                <a:tableStyleId>{5C22544A-7EE6-4342-B048-85BDC9FD1C3A}</a:tableStyleId>
              </a:tblPr>
              <a:tblGrid>
                <a:gridCol w="3799229">
                  <a:extLst>
                    <a:ext uri="{9D8B030D-6E8A-4147-A177-3AD203B41FA5}">
                      <a16:colId xmlns:a16="http://schemas.microsoft.com/office/drawing/2014/main" val="20000"/>
                    </a:ext>
                  </a:extLst>
                </a:gridCol>
                <a:gridCol w="3641383">
                  <a:extLst>
                    <a:ext uri="{9D8B030D-6E8A-4147-A177-3AD203B41FA5}">
                      <a16:colId xmlns:a16="http://schemas.microsoft.com/office/drawing/2014/main" val="20001"/>
                    </a:ext>
                  </a:extLst>
                </a:gridCol>
              </a:tblGrid>
              <a:tr h="365736">
                <a:tc>
                  <a:txBody>
                    <a:bodyPr/>
                    <a:lstStyle/>
                    <a:p>
                      <a:r>
                        <a:rPr lang="en-US" sz="1800" dirty="0" smtClean="0"/>
                        <a:t>Source</a:t>
                      </a:r>
                      <a:endParaRPr lang="en-US" sz="1800" dirty="0"/>
                    </a:p>
                  </a:txBody>
                  <a:tcPr marL="91443" marR="91443" marT="45709" marB="45709"/>
                </a:tc>
                <a:tc>
                  <a:txBody>
                    <a:bodyPr/>
                    <a:lstStyle/>
                    <a:p>
                      <a:r>
                        <a:rPr lang="en-US" sz="1800" baseline="0" dirty="0" smtClean="0"/>
                        <a:t>Reference list</a:t>
                      </a:r>
                      <a:endParaRPr lang="en-US" sz="1800" dirty="0"/>
                    </a:p>
                  </a:txBody>
                  <a:tcPr marL="91443" marR="91443" marT="45709" marB="45709"/>
                </a:tc>
                <a:extLst>
                  <a:ext uri="{0D108BD9-81ED-4DB2-BD59-A6C34878D82A}">
                    <a16:rowId xmlns:a16="http://schemas.microsoft.com/office/drawing/2014/main" val="10000"/>
                  </a:ext>
                </a:extLst>
              </a:tr>
              <a:tr h="365736">
                <a:tc>
                  <a:txBody>
                    <a:bodyPr/>
                    <a:lstStyle/>
                    <a:p>
                      <a:r>
                        <a:rPr lang="de-DE" sz="1800" dirty="0" smtClean="0"/>
                        <a:t>Volume 5</a:t>
                      </a:r>
                      <a:r>
                        <a:rPr lang="de-DE" sz="1800" baseline="0" dirty="0" smtClean="0"/>
                        <a:t> - </a:t>
                      </a:r>
                      <a:r>
                        <a:rPr lang="de-DE" sz="1800" baseline="0" dirty="0" err="1" smtClean="0"/>
                        <a:t>issue</a:t>
                      </a:r>
                      <a:r>
                        <a:rPr lang="de-DE" sz="1800" baseline="0" dirty="0" smtClean="0"/>
                        <a:t> 2, </a:t>
                      </a:r>
                      <a:r>
                        <a:rPr lang="de-DE" sz="1800" baseline="0" dirty="0" err="1" smtClean="0"/>
                        <a:t>page</a:t>
                      </a:r>
                      <a:r>
                        <a:rPr lang="de-DE" sz="1800" baseline="0" dirty="0" smtClean="0"/>
                        <a:t> 13 -17</a:t>
                      </a:r>
                      <a:endParaRPr lang="en-US" sz="1800" dirty="0"/>
                    </a:p>
                  </a:txBody>
                  <a:tcPr marL="91443" marR="91443" marT="45709" marB="45709"/>
                </a:tc>
                <a:tc>
                  <a:txBody>
                    <a:bodyPr/>
                    <a:lstStyle/>
                    <a:p>
                      <a:r>
                        <a:rPr lang="de-DE" sz="1800" dirty="0" smtClean="0">
                          <a:latin typeface="Courier New" pitchFamily="49" charset="0"/>
                        </a:rPr>
                        <a:t>5(2): 13-17</a:t>
                      </a:r>
                      <a:endParaRPr lang="en-US" sz="1800" dirty="0"/>
                    </a:p>
                  </a:txBody>
                  <a:tcPr marL="91443" marR="91443" marT="45709" marB="45709"/>
                </a:tc>
                <a:extLst>
                  <a:ext uri="{0D108BD9-81ED-4DB2-BD59-A6C34878D82A}">
                    <a16:rowId xmlns:a16="http://schemas.microsoft.com/office/drawing/2014/main" val="10001"/>
                  </a:ext>
                </a:extLst>
              </a:tr>
              <a:tr h="365736">
                <a:tc>
                  <a:txBody>
                    <a:bodyPr/>
                    <a:lstStyle/>
                    <a:p>
                      <a:r>
                        <a:rPr lang="en-US" sz="1800" cap="small" baseline="0" dirty="0" smtClean="0"/>
                        <a:t>VOLUME 5 NUMBER 2  PP 13-17</a:t>
                      </a:r>
                      <a:endParaRPr lang="en-US" sz="1800" cap="small" baseline="0" dirty="0"/>
                    </a:p>
                  </a:txBody>
                  <a:tcPr marL="91443" marR="91443" marT="45709" marB="45709"/>
                </a:tc>
                <a:tc>
                  <a:txBody>
                    <a:bodyPr/>
                    <a:lstStyle/>
                    <a:p>
                      <a:r>
                        <a:rPr lang="de-DE" sz="1800" dirty="0" smtClean="0">
                          <a:latin typeface="Courier New" pitchFamily="49" charset="0"/>
                        </a:rPr>
                        <a:t>5(2): 13-17</a:t>
                      </a:r>
                      <a:endParaRPr lang="en-US" sz="1800" dirty="0"/>
                    </a:p>
                  </a:txBody>
                  <a:tcPr marL="91443" marR="91443" marT="45709" marB="45709"/>
                </a:tc>
                <a:extLst>
                  <a:ext uri="{0D108BD9-81ED-4DB2-BD59-A6C34878D82A}">
                    <a16:rowId xmlns:a16="http://schemas.microsoft.com/office/drawing/2014/main" val="10002"/>
                  </a:ext>
                </a:extLst>
              </a:tr>
              <a:tr h="365736">
                <a:tc>
                  <a:txBody>
                    <a:bodyPr/>
                    <a:lstStyle/>
                    <a:p>
                      <a:r>
                        <a:rPr lang="de-DE" sz="1800" dirty="0" smtClean="0"/>
                        <a:t>5. Jahrgang, Heft 2, Seite 13 bis 17</a:t>
                      </a:r>
                      <a:endParaRPr lang="en-US" sz="1800" dirty="0"/>
                    </a:p>
                  </a:txBody>
                  <a:tcPr marL="91443" marR="91443" marT="45709" marB="45709"/>
                </a:tc>
                <a:tc>
                  <a:txBody>
                    <a:bodyPr/>
                    <a:lstStyle/>
                    <a:p>
                      <a:r>
                        <a:rPr lang="de-DE" sz="1800" dirty="0" smtClean="0">
                          <a:latin typeface="Courier New" pitchFamily="49" charset="0"/>
                        </a:rPr>
                        <a:t>5(2): 13-17</a:t>
                      </a:r>
                      <a:endParaRPr lang="en-US" sz="1800" dirty="0"/>
                    </a:p>
                  </a:txBody>
                  <a:tcPr marL="91443" marR="91443" marT="45709" marB="45709"/>
                </a:tc>
                <a:extLst>
                  <a:ext uri="{0D108BD9-81ED-4DB2-BD59-A6C34878D82A}">
                    <a16:rowId xmlns:a16="http://schemas.microsoft.com/office/drawing/2014/main" val="10003"/>
                  </a:ext>
                </a:extLst>
              </a:tr>
              <a:tr h="365736">
                <a:tc>
                  <a:txBody>
                    <a:bodyPr/>
                    <a:lstStyle/>
                    <a:p>
                      <a:r>
                        <a:rPr lang="de-DE" sz="1800" dirty="0" smtClean="0"/>
                        <a:t>Band</a:t>
                      </a:r>
                      <a:r>
                        <a:rPr lang="de-DE" sz="1800" baseline="0" dirty="0" smtClean="0"/>
                        <a:t> 2,  Jahrgang 5,  S. 13-17</a:t>
                      </a:r>
                      <a:endParaRPr lang="en-US" sz="1800" dirty="0"/>
                    </a:p>
                  </a:txBody>
                  <a:tcPr marL="91443" marR="91443" marT="45709" marB="45709"/>
                </a:tc>
                <a:tc>
                  <a:txBody>
                    <a:bodyPr/>
                    <a:lstStyle/>
                    <a:p>
                      <a:r>
                        <a:rPr lang="de-DE" sz="1800" dirty="0" smtClean="0">
                          <a:latin typeface="Courier New" pitchFamily="49" charset="0"/>
                        </a:rPr>
                        <a:t>5(2): 13-17</a:t>
                      </a:r>
                      <a:endParaRPr lang="en-US" sz="1800" dirty="0"/>
                    </a:p>
                  </a:txBody>
                  <a:tcPr marL="91443" marR="91443" marT="45709" marB="45709"/>
                </a:tc>
                <a:extLst>
                  <a:ext uri="{0D108BD9-81ED-4DB2-BD59-A6C34878D82A}">
                    <a16:rowId xmlns:a16="http://schemas.microsoft.com/office/drawing/2014/main" val="10004"/>
                  </a:ext>
                </a:extLst>
              </a:tr>
              <a:tr h="365736">
                <a:tc>
                  <a:txBody>
                    <a:bodyPr/>
                    <a:lstStyle/>
                    <a:p>
                      <a:r>
                        <a:rPr lang="en-US" sz="1800" b="1" dirty="0" smtClean="0"/>
                        <a:t>5</a:t>
                      </a:r>
                      <a:r>
                        <a:rPr lang="en-US" sz="1800" baseline="0" dirty="0" smtClean="0"/>
                        <a:t> (Heft 2), 13 ff</a:t>
                      </a:r>
                      <a:endParaRPr lang="en-US" sz="1800" dirty="0"/>
                    </a:p>
                  </a:txBody>
                  <a:tcPr marL="91443" marR="91443" marT="45709" marB="45709"/>
                </a:tc>
                <a:tc>
                  <a:txBody>
                    <a:bodyPr/>
                    <a:lstStyle/>
                    <a:p>
                      <a:r>
                        <a:rPr lang="de-DE" sz="1800" dirty="0" smtClean="0">
                          <a:latin typeface="Courier New" pitchFamily="49" charset="0"/>
                        </a:rPr>
                        <a:t>5(2): 13-17</a:t>
                      </a:r>
                      <a:endParaRPr lang="en-US" sz="1800" dirty="0"/>
                    </a:p>
                  </a:txBody>
                  <a:tcPr marL="91443" marR="91443" marT="45709" marB="45709"/>
                </a:tc>
                <a:extLst>
                  <a:ext uri="{0D108BD9-81ED-4DB2-BD59-A6C34878D82A}">
                    <a16:rowId xmlns:a16="http://schemas.microsoft.com/office/drawing/2014/main" val="10005"/>
                  </a:ext>
                </a:extLst>
              </a:tr>
              <a:tr h="365736">
                <a:tc>
                  <a:txBody>
                    <a:bodyPr/>
                    <a:lstStyle/>
                    <a:p>
                      <a:r>
                        <a:rPr lang="en-US" sz="1800" dirty="0" smtClean="0"/>
                        <a:t>vol. 5, no. 2, pp 13-17, 2005 </a:t>
                      </a:r>
                      <a:endParaRPr lang="en-US" sz="1800" dirty="0"/>
                    </a:p>
                  </a:txBody>
                  <a:tcPr marL="91443" marR="91443" marT="45709" marB="45709"/>
                </a:tc>
                <a:tc>
                  <a:txBody>
                    <a:bodyPr/>
                    <a:lstStyle/>
                    <a:p>
                      <a:r>
                        <a:rPr lang="de-DE" sz="1800" dirty="0" smtClean="0">
                          <a:latin typeface="Courier New" pitchFamily="49" charset="0"/>
                        </a:rPr>
                        <a:t>5(2): 13-17</a:t>
                      </a:r>
                      <a:endParaRPr lang="en-US" sz="1800" dirty="0"/>
                    </a:p>
                  </a:txBody>
                  <a:tcPr marL="91443" marR="91443" marT="45709" marB="45709"/>
                </a:tc>
                <a:extLst>
                  <a:ext uri="{0D108BD9-81ED-4DB2-BD59-A6C34878D82A}">
                    <a16:rowId xmlns:a16="http://schemas.microsoft.com/office/drawing/2014/main" val="10006"/>
                  </a:ext>
                </a:extLst>
              </a:tr>
              <a:tr h="365736">
                <a:tc>
                  <a:txBody>
                    <a:bodyPr/>
                    <a:lstStyle/>
                    <a:p>
                      <a:r>
                        <a:rPr lang="en-US" sz="1800" dirty="0" smtClean="0"/>
                        <a:t>Volume 5, </a:t>
                      </a:r>
                      <a:r>
                        <a:rPr lang="en-US" sz="1800" baseline="0" dirty="0" smtClean="0"/>
                        <a:t> </a:t>
                      </a:r>
                      <a:r>
                        <a:rPr lang="en-US" sz="1800" dirty="0" smtClean="0"/>
                        <a:t>February, p.13 - p.17</a:t>
                      </a:r>
                      <a:endParaRPr lang="en-US" sz="1800" dirty="0"/>
                    </a:p>
                  </a:txBody>
                  <a:tcPr marL="91443" marR="91443" marT="45709" marB="45709"/>
                </a:tc>
                <a:tc>
                  <a:txBody>
                    <a:bodyPr/>
                    <a:lstStyle/>
                    <a:p>
                      <a:r>
                        <a:rPr lang="de-DE" sz="1800" dirty="0" smtClean="0">
                          <a:latin typeface="Courier New" pitchFamily="49" charset="0"/>
                        </a:rPr>
                        <a:t>5(2): 13-17</a:t>
                      </a:r>
                      <a:endParaRPr lang="en-US" sz="1800" dirty="0"/>
                    </a:p>
                  </a:txBody>
                  <a:tcPr marL="91443" marR="91443" marT="45709" marB="45709"/>
                </a:tc>
                <a:extLst>
                  <a:ext uri="{0D108BD9-81ED-4DB2-BD59-A6C34878D82A}">
                    <a16:rowId xmlns:a16="http://schemas.microsoft.com/office/drawing/2014/main" val="10007"/>
                  </a:ext>
                </a:extLst>
              </a:tr>
              <a:tr h="365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5</a:t>
                      </a:r>
                      <a:r>
                        <a:rPr lang="en-US" sz="1800" b="0" dirty="0" smtClean="0"/>
                        <a:t>,</a:t>
                      </a:r>
                      <a:r>
                        <a:rPr lang="en-US" sz="1800" b="0" baseline="0" dirty="0" smtClean="0"/>
                        <a:t> </a:t>
                      </a:r>
                      <a:r>
                        <a:rPr lang="en-US" sz="1800" b="0" i="1" baseline="0" dirty="0" smtClean="0"/>
                        <a:t>2</a:t>
                      </a:r>
                      <a:r>
                        <a:rPr lang="en-US" sz="1800" b="0" baseline="0" dirty="0" smtClean="0"/>
                        <a:t>,</a:t>
                      </a:r>
                      <a:r>
                        <a:rPr lang="en-US" sz="1800" dirty="0" smtClean="0"/>
                        <a:t> </a:t>
                      </a:r>
                      <a:r>
                        <a:rPr lang="en-US" sz="1800" i="0" dirty="0" smtClean="0"/>
                        <a:t>13-17</a:t>
                      </a:r>
                    </a:p>
                  </a:txBody>
                  <a:tcPr marL="91443" marR="91443" marT="45709" marB="45709"/>
                </a:tc>
                <a:tc>
                  <a:txBody>
                    <a:bodyPr/>
                    <a:lstStyle/>
                    <a:p>
                      <a:r>
                        <a:rPr lang="de-DE" sz="1800" dirty="0" smtClean="0">
                          <a:latin typeface="Courier New" pitchFamily="49" charset="0"/>
                        </a:rPr>
                        <a:t>5(2): 13-17</a:t>
                      </a:r>
                      <a:endParaRPr lang="en-US" sz="1800" dirty="0"/>
                    </a:p>
                  </a:txBody>
                  <a:tcPr marL="91443" marR="91443" marT="45709" marB="45709"/>
                </a:tc>
                <a:extLst>
                  <a:ext uri="{0D108BD9-81ED-4DB2-BD59-A6C34878D82A}">
                    <a16:rowId xmlns:a16="http://schemas.microsoft.com/office/drawing/2014/main" val="10008"/>
                  </a:ext>
                </a:extLst>
              </a:tr>
              <a:tr h="365736">
                <a:tc>
                  <a:txBody>
                    <a:bodyPr/>
                    <a:lstStyle/>
                    <a:p>
                      <a:r>
                        <a:rPr lang="en-US" sz="1800" dirty="0" err="1" smtClean="0"/>
                        <a:t>Jahrg</a:t>
                      </a:r>
                      <a:r>
                        <a:rPr lang="en-US" sz="1800" dirty="0" smtClean="0"/>
                        <a:t>. 5, 2005,</a:t>
                      </a:r>
                      <a:r>
                        <a:rPr lang="en-US" sz="1800" baseline="0" dirty="0" smtClean="0"/>
                        <a:t> Heft 2</a:t>
                      </a:r>
                      <a:endParaRPr lang="en-US" sz="1800" dirty="0"/>
                    </a:p>
                  </a:txBody>
                  <a:tcPr marL="91443" marR="91443" marT="45709" marB="45709"/>
                </a:tc>
                <a:tc>
                  <a:txBody>
                    <a:bodyPr/>
                    <a:lstStyle/>
                    <a:p>
                      <a:r>
                        <a:rPr lang="de-DE" sz="1800" dirty="0" smtClean="0">
                          <a:latin typeface="Courier New" pitchFamily="49" charset="0"/>
                        </a:rPr>
                        <a:t>5(2): 13-17</a:t>
                      </a:r>
                      <a:endParaRPr lang="en-US" sz="1800" dirty="0"/>
                    </a:p>
                  </a:txBody>
                  <a:tcPr marL="91443" marR="91443" marT="45709" marB="45709"/>
                </a:tc>
                <a:extLst>
                  <a:ext uri="{0D108BD9-81ED-4DB2-BD59-A6C34878D82A}">
                    <a16:rowId xmlns:a16="http://schemas.microsoft.com/office/drawing/2014/main" val="10009"/>
                  </a:ext>
                </a:extLst>
              </a:tr>
              <a:tr h="365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Volume V,</a:t>
                      </a:r>
                      <a:r>
                        <a:rPr lang="en-US" sz="1800" b="0" baseline="0" dirty="0" smtClean="0"/>
                        <a:t> Part II W15,  </a:t>
                      </a:r>
                      <a:r>
                        <a:rPr lang="en-US" sz="1800" b="0" i="1" baseline="0" dirty="0" smtClean="0"/>
                        <a:t>p 13 ff</a:t>
                      </a:r>
                      <a:endParaRPr lang="en-US" sz="1800" b="0" i="1" dirty="0" smtClean="0"/>
                    </a:p>
                  </a:txBody>
                  <a:tcPr marL="91443" marR="91443"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Courier New" pitchFamily="49" charset="0"/>
                          <a:ea typeface="+mn-ea"/>
                          <a:cs typeface="+mn-cs"/>
                        </a:rPr>
                        <a:t>5(2W15): 13-17</a:t>
                      </a:r>
                    </a:p>
                  </a:txBody>
                  <a:tcPr marL="91443" marR="91443" marT="45709" marB="45709"/>
                </a:tc>
                <a:extLst>
                  <a:ext uri="{0D108BD9-81ED-4DB2-BD59-A6C34878D82A}">
                    <a16:rowId xmlns:a16="http://schemas.microsoft.com/office/drawing/2014/main" val="10010"/>
                  </a:ext>
                </a:extLst>
              </a:tr>
              <a:tr h="365736">
                <a:tc>
                  <a:txBody>
                    <a:bodyPr/>
                    <a:lstStyle/>
                    <a:p>
                      <a:r>
                        <a:rPr lang="en-US" sz="1800" dirty="0" smtClean="0"/>
                        <a:t>PFG 2005 / 2, 0013-0017 </a:t>
                      </a:r>
                      <a:endParaRPr lang="en-US" sz="1800" dirty="0"/>
                    </a:p>
                  </a:txBody>
                  <a:tcPr marL="91443" marR="91443" marT="45709" marB="45709"/>
                </a:tc>
                <a:tc>
                  <a:txBody>
                    <a:bodyPr/>
                    <a:lstStyle/>
                    <a:p>
                      <a:r>
                        <a:rPr lang="de-DE" sz="1800" dirty="0" smtClean="0">
                          <a:latin typeface="Courier New" pitchFamily="49" charset="0"/>
                        </a:rPr>
                        <a:t>2005(2): 13-17</a:t>
                      </a:r>
                      <a:endParaRPr lang="en-US" sz="1800" dirty="0"/>
                    </a:p>
                  </a:txBody>
                  <a:tcPr marL="91443" marR="91443" marT="45709" marB="45709"/>
                </a:tc>
                <a:extLst>
                  <a:ext uri="{0D108BD9-81ED-4DB2-BD59-A6C34878D82A}">
                    <a16:rowId xmlns:a16="http://schemas.microsoft.com/office/drawing/2014/main" val="10011"/>
                  </a:ext>
                </a:extLst>
              </a:tr>
              <a:tr h="365736">
                <a:tc>
                  <a:txBody>
                    <a:bodyPr/>
                    <a:lstStyle/>
                    <a:p>
                      <a:r>
                        <a:rPr lang="en-US" sz="1800" dirty="0" smtClean="0"/>
                        <a:t>Volume</a:t>
                      </a:r>
                      <a:r>
                        <a:rPr lang="en-US" sz="1800" baseline="0" dirty="0" smtClean="0"/>
                        <a:t> </a:t>
                      </a:r>
                      <a:r>
                        <a:rPr lang="en-US" sz="1800" b="1" baseline="0" dirty="0" smtClean="0"/>
                        <a:t>2005, </a:t>
                      </a:r>
                      <a:r>
                        <a:rPr lang="en-US" sz="1800" b="0" baseline="0" dirty="0" smtClean="0"/>
                        <a:t>issue 1-2, 13 ff.</a:t>
                      </a:r>
                      <a:endParaRPr lang="en-US" sz="1800" b="1" dirty="0"/>
                    </a:p>
                  </a:txBody>
                  <a:tcPr marL="91443" marR="91443" marT="45709" marB="45709"/>
                </a:tc>
                <a:tc>
                  <a:txBody>
                    <a:bodyPr/>
                    <a:lstStyle/>
                    <a:p>
                      <a:r>
                        <a:rPr lang="de-DE" sz="1800" dirty="0" smtClean="0">
                          <a:latin typeface="Courier New" pitchFamily="49" charset="0"/>
                        </a:rPr>
                        <a:t>2005(1-2): 13-17</a:t>
                      </a:r>
                      <a:endParaRPr lang="en-US" sz="1800" dirty="0"/>
                    </a:p>
                  </a:txBody>
                  <a:tcPr marL="91443" marR="91443" marT="45709" marB="45709"/>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981084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Outline</a:t>
            </a:r>
            <a:endParaRPr lang="de-DE" dirty="0"/>
          </a:p>
        </p:txBody>
      </p:sp>
      <p:sp>
        <p:nvSpPr>
          <p:cNvPr id="3" name="Inhaltsplatzhalter 2"/>
          <p:cNvSpPr>
            <a:spLocks noGrp="1"/>
          </p:cNvSpPr>
          <p:nvPr>
            <p:ph idx="1"/>
          </p:nvPr>
        </p:nvSpPr>
        <p:spPr/>
        <p:txBody>
          <a:bodyPr>
            <a:noAutofit/>
          </a:bodyPr>
          <a:lstStyle/>
          <a:p>
            <a:r>
              <a:rPr lang="en-US" dirty="0"/>
              <a:t> Title of your </a:t>
            </a:r>
            <a:r>
              <a:rPr lang="en-US" dirty="0" smtClean="0"/>
              <a:t>presentation</a:t>
            </a:r>
          </a:p>
          <a:p>
            <a:pPr marL="0" indent="0">
              <a:buNone/>
            </a:pPr>
            <a:endParaRPr lang="en-US" dirty="0"/>
          </a:p>
          <a:p>
            <a:pPr marL="0" indent="0">
              <a:buNone/>
            </a:pPr>
            <a:r>
              <a:rPr lang="en-US" dirty="0" smtClean="0"/>
              <a:t>	1   </a:t>
            </a:r>
            <a:r>
              <a:rPr lang="en-US" dirty="0"/>
              <a:t>Title slide</a:t>
            </a:r>
          </a:p>
          <a:p>
            <a:pPr marL="0" indent="0">
              <a:buNone/>
            </a:pPr>
            <a:r>
              <a:rPr lang="en-US" dirty="0"/>
              <a:t>	2   Slide</a:t>
            </a:r>
          </a:p>
          <a:p>
            <a:pPr marL="0" indent="0">
              <a:buNone/>
            </a:pPr>
            <a:r>
              <a:rPr lang="en-US" dirty="0"/>
              <a:t>		2.1  Text field </a:t>
            </a:r>
          </a:p>
          <a:p>
            <a:pPr marL="0" indent="0">
              <a:buNone/>
            </a:pPr>
            <a:r>
              <a:rPr lang="en-US" dirty="0"/>
              <a:t>		2.2  Page title</a:t>
            </a:r>
          </a:p>
          <a:p>
            <a:pPr marL="0" indent="0">
              <a:buNone/>
            </a:pPr>
            <a:r>
              <a:rPr lang="en-US" dirty="0"/>
              <a:t>	3   Graphics</a:t>
            </a:r>
          </a:p>
          <a:p>
            <a:pPr marL="0" indent="0">
              <a:buNone/>
            </a:pPr>
            <a:r>
              <a:rPr lang="en-US" dirty="0"/>
              <a:t>	3.1  One figure (maximum size) </a:t>
            </a:r>
          </a:p>
          <a:p>
            <a:pPr marL="0" indent="0">
              <a:buNone/>
            </a:pPr>
            <a:r>
              <a:rPr lang="en-US" dirty="0"/>
              <a:t>	3.2  One figure and text</a:t>
            </a:r>
          </a:p>
          <a:p>
            <a:pPr marL="0" indent="0">
              <a:buNone/>
            </a:pPr>
            <a:endParaRPr lang="de-DE" dirty="0"/>
          </a:p>
        </p:txBody>
      </p:sp>
      <p:sp>
        <p:nvSpPr>
          <p:cNvPr id="4" name="Foliennummernplatzhalter 3"/>
          <p:cNvSpPr>
            <a:spLocks noGrp="1"/>
          </p:cNvSpPr>
          <p:nvPr>
            <p:ph type="sldNum" sz="quarter" idx="12"/>
          </p:nvPr>
        </p:nvSpPr>
        <p:spPr/>
        <p:txBody>
          <a:bodyPr/>
          <a:lstStyle/>
          <a:p>
            <a:fld id="{726E3266-00A3-4833-AE79-29048F6E9A46}" type="slidenum">
              <a:rPr lang="de-DE" smtClean="0"/>
              <a:pPr/>
              <a:t>2</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spTree>
    <p:extLst>
      <p:ext uri="{BB962C8B-B14F-4D97-AF65-F5344CB8AC3E}">
        <p14:creationId xmlns:p14="http://schemas.microsoft.com/office/powerpoint/2010/main" val="30006858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References </a:t>
            </a:r>
          </a:p>
        </p:txBody>
      </p:sp>
      <p:sp>
        <p:nvSpPr>
          <p:cNvPr id="3" name="Inhaltsplatzhalter 2"/>
          <p:cNvSpPr>
            <a:spLocks noGrp="1"/>
          </p:cNvSpPr>
          <p:nvPr>
            <p:ph idx="1"/>
          </p:nvPr>
        </p:nvSpPr>
        <p:spPr/>
        <p:txBody>
          <a:bodyPr/>
          <a:lstStyle/>
          <a:p>
            <a:r>
              <a:rPr lang="de-DE" dirty="0"/>
              <a:t>Fox R, Hare ML (1888) </a:t>
            </a:r>
            <a:r>
              <a:rPr lang="de-DE" dirty="0" err="1"/>
              <a:t>Forest</a:t>
            </a:r>
            <a:r>
              <a:rPr lang="de-DE" dirty="0"/>
              <a:t> </a:t>
            </a:r>
            <a:r>
              <a:rPr lang="de-DE" dirty="0" err="1"/>
              <a:t>and</a:t>
            </a:r>
            <a:r>
              <a:rPr lang="de-DE" dirty="0"/>
              <a:t> Meadow. </a:t>
            </a:r>
            <a:r>
              <a:rPr lang="de-DE" dirty="0" err="1"/>
              <a:t>Foxtown</a:t>
            </a:r>
            <a:r>
              <a:rPr lang="de-DE" dirty="0"/>
              <a:t>: Wood Press</a:t>
            </a:r>
          </a:p>
          <a:p>
            <a:r>
              <a:rPr lang="de-DE" dirty="0"/>
              <a:t>Hebel M, </a:t>
            </a:r>
            <a:r>
              <a:rPr lang="de-DE" dirty="0" err="1"/>
              <a:t>Stilla</a:t>
            </a:r>
            <a:r>
              <a:rPr lang="de-DE" dirty="0"/>
              <a:t> U (2010) </a:t>
            </a:r>
            <a:r>
              <a:rPr lang="de-DE" dirty="0" err="1"/>
              <a:t>LiDAR-supported</a:t>
            </a:r>
            <a:r>
              <a:rPr lang="de-DE" dirty="0"/>
              <a:t> </a:t>
            </a:r>
            <a:r>
              <a:rPr lang="de-DE" dirty="0" err="1"/>
              <a:t>navigation</a:t>
            </a:r>
            <a:r>
              <a:rPr lang="de-DE" dirty="0"/>
              <a:t> </a:t>
            </a:r>
            <a:r>
              <a:rPr lang="de-DE" dirty="0" err="1"/>
              <a:t>of</a:t>
            </a:r>
            <a:r>
              <a:rPr lang="de-DE" dirty="0"/>
              <a:t> UAVs </a:t>
            </a:r>
            <a:r>
              <a:rPr lang="de-DE" dirty="0" err="1"/>
              <a:t>over</a:t>
            </a:r>
            <a:r>
              <a:rPr lang="de-DE" dirty="0"/>
              <a:t> urban </a:t>
            </a:r>
            <a:r>
              <a:rPr lang="de-DE" dirty="0" err="1"/>
              <a:t>areas</a:t>
            </a:r>
            <a:r>
              <a:rPr lang="de-DE" dirty="0"/>
              <a:t>. </a:t>
            </a:r>
            <a:r>
              <a:rPr lang="de-DE" dirty="0" err="1"/>
              <a:t>Surveying</a:t>
            </a:r>
            <a:r>
              <a:rPr lang="de-DE" dirty="0"/>
              <a:t> </a:t>
            </a:r>
            <a:r>
              <a:rPr lang="de-DE" dirty="0" err="1"/>
              <a:t>and</a:t>
            </a:r>
            <a:r>
              <a:rPr lang="de-DE" dirty="0"/>
              <a:t> Land Information Science, 70(3): 139-149</a:t>
            </a:r>
          </a:p>
          <a:p>
            <a:r>
              <a:rPr lang="de-DE" dirty="0"/>
              <a:t>Hebel M, </a:t>
            </a:r>
            <a:r>
              <a:rPr lang="de-DE" dirty="0" err="1"/>
              <a:t>Stilla</a:t>
            </a:r>
            <a:r>
              <a:rPr lang="de-DE" dirty="0"/>
              <a:t> U (2012) </a:t>
            </a:r>
            <a:r>
              <a:rPr lang="de-DE" dirty="0" err="1"/>
              <a:t>Simultaneous</a:t>
            </a:r>
            <a:r>
              <a:rPr lang="de-DE" dirty="0"/>
              <a:t> </a:t>
            </a:r>
            <a:r>
              <a:rPr lang="de-DE" dirty="0" err="1"/>
              <a:t>calibration</a:t>
            </a:r>
            <a:r>
              <a:rPr lang="de-DE" dirty="0"/>
              <a:t> </a:t>
            </a:r>
            <a:r>
              <a:rPr lang="de-DE" dirty="0" err="1"/>
              <a:t>of</a:t>
            </a:r>
            <a:r>
              <a:rPr lang="de-DE" dirty="0"/>
              <a:t> ALS </a:t>
            </a:r>
            <a:r>
              <a:rPr lang="de-DE" dirty="0" err="1"/>
              <a:t>systems</a:t>
            </a:r>
            <a:r>
              <a:rPr lang="de-DE" dirty="0"/>
              <a:t> </a:t>
            </a:r>
            <a:r>
              <a:rPr lang="de-DE" dirty="0" err="1"/>
              <a:t>and</a:t>
            </a:r>
            <a:r>
              <a:rPr lang="de-DE" dirty="0"/>
              <a:t> </a:t>
            </a:r>
            <a:r>
              <a:rPr lang="de-DE" dirty="0" err="1"/>
              <a:t>alignment</a:t>
            </a:r>
            <a:r>
              <a:rPr lang="de-DE" dirty="0"/>
              <a:t> </a:t>
            </a:r>
            <a:r>
              <a:rPr lang="de-DE" dirty="0" err="1"/>
              <a:t>of</a:t>
            </a:r>
            <a:r>
              <a:rPr lang="de-DE" dirty="0"/>
              <a:t> </a:t>
            </a:r>
            <a:r>
              <a:rPr lang="de-DE" dirty="0" err="1"/>
              <a:t>multiview</a:t>
            </a:r>
            <a:r>
              <a:rPr lang="de-DE" dirty="0"/>
              <a:t> </a:t>
            </a:r>
            <a:r>
              <a:rPr lang="de-DE" dirty="0" err="1"/>
              <a:t>LiDAR</a:t>
            </a:r>
            <a:r>
              <a:rPr lang="de-DE" dirty="0"/>
              <a:t> </a:t>
            </a:r>
            <a:r>
              <a:rPr lang="de-DE" dirty="0" err="1"/>
              <a:t>scans</a:t>
            </a:r>
            <a:r>
              <a:rPr lang="de-DE" dirty="0"/>
              <a:t> </a:t>
            </a:r>
            <a:r>
              <a:rPr lang="de-DE" dirty="0" err="1"/>
              <a:t>of</a:t>
            </a:r>
            <a:r>
              <a:rPr lang="de-DE" dirty="0"/>
              <a:t> urban </a:t>
            </a:r>
            <a:r>
              <a:rPr lang="de-DE" dirty="0" err="1"/>
              <a:t>areas</a:t>
            </a:r>
            <a:r>
              <a:rPr lang="de-DE" dirty="0"/>
              <a:t>. IEEE Transactions on </a:t>
            </a:r>
            <a:r>
              <a:rPr lang="de-DE" dirty="0" err="1"/>
              <a:t>Geoscience</a:t>
            </a:r>
            <a:r>
              <a:rPr lang="de-DE" dirty="0"/>
              <a:t> </a:t>
            </a:r>
            <a:r>
              <a:rPr lang="de-DE" dirty="0" err="1"/>
              <a:t>and</a:t>
            </a:r>
            <a:r>
              <a:rPr lang="de-DE" dirty="0"/>
              <a:t> Remote </a:t>
            </a:r>
            <a:r>
              <a:rPr lang="de-DE" dirty="0" err="1"/>
              <a:t>Sensing</a:t>
            </a:r>
            <a:r>
              <a:rPr lang="de-DE" dirty="0"/>
              <a:t>, 50(6): 2364-2379</a:t>
            </a:r>
          </a:p>
          <a:p>
            <a:r>
              <a:rPr lang="de-DE" dirty="0"/>
              <a:t>Schmitt M, </a:t>
            </a:r>
            <a:r>
              <a:rPr lang="de-DE" dirty="0" err="1"/>
              <a:t>Magnard</a:t>
            </a:r>
            <a:r>
              <a:rPr lang="de-DE" dirty="0"/>
              <a:t> C, Brehm T, </a:t>
            </a:r>
            <a:r>
              <a:rPr lang="de-DE" dirty="0" err="1"/>
              <a:t>Stilla</a:t>
            </a:r>
            <a:r>
              <a:rPr lang="de-DE" dirty="0"/>
              <a:t> U (2011) </a:t>
            </a:r>
            <a:r>
              <a:rPr lang="de-DE" dirty="0" err="1"/>
              <a:t>Towards</a:t>
            </a:r>
            <a:r>
              <a:rPr lang="de-DE" dirty="0"/>
              <a:t> </a:t>
            </a:r>
            <a:r>
              <a:rPr lang="de-DE" dirty="0" err="1"/>
              <a:t>airborne</a:t>
            </a:r>
            <a:r>
              <a:rPr lang="de-DE" dirty="0"/>
              <a:t> </a:t>
            </a:r>
            <a:r>
              <a:rPr lang="de-DE" dirty="0" err="1"/>
              <a:t>single</a:t>
            </a:r>
            <a:r>
              <a:rPr lang="de-DE" dirty="0"/>
              <a:t> pass </a:t>
            </a:r>
            <a:r>
              <a:rPr lang="de-DE" dirty="0" err="1"/>
              <a:t>decimeter</a:t>
            </a:r>
            <a:r>
              <a:rPr lang="de-DE" dirty="0"/>
              <a:t> </a:t>
            </a:r>
            <a:r>
              <a:rPr lang="de-DE" dirty="0" err="1"/>
              <a:t>resolution</a:t>
            </a:r>
            <a:r>
              <a:rPr lang="de-DE" dirty="0"/>
              <a:t> SAR </a:t>
            </a:r>
            <a:r>
              <a:rPr lang="de-DE" dirty="0" err="1"/>
              <a:t>interferometry</a:t>
            </a:r>
            <a:r>
              <a:rPr lang="de-DE" dirty="0"/>
              <a:t> </a:t>
            </a:r>
            <a:r>
              <a:rPr lang="de-DE" dirty="0" err="1"/>
              <a:t>over</a:t>
            </a:r>
            <a:r>
              <a:rPr lang="de-DE" dirty="0"/>
              <a:t> urban </a:t>
            </a:r>
            <a:r>
              <a:rPr lang="de-DE" dirty="0" err="1"/>
              <a:t>areas</a:t>
            </a:r>
            <a:r>
              <a:rPr lang="de-DE" dirty="0"/>
              <a:t>. In: </a:t>
            </a:r>
            <a:r>
              <a:rPr lang="de-DE" dirty="0" err="1"/>
              <a:t>Stilla</a:t>
            </a:r>
            <a:r>
              <a:rPr lang="de-DE" dirty="0"/>
              <a:t> U, </a:t>
            </a:r>
            <a:r>
              <a:rPr lang="de-DE" dirty="0" err="1"/>
              <a:t>Rottensteiner</a:t>
            </a:r>
            <a:r>
              <a:rPr lang="de-DE" dirty="0"/>
              <a:t> F, Mayer H, </a:t>
            </a:r>
            <a:r>
              <a:rPr lang="de-DE" dirty="0" err="1"/>
              <a:t>Jutzi</a:t>
            </a:r>
            <a:r>
              <a:rPr lang="de-DE" dirty="0"/>
              <a:t> B, </a:t>
            </a:r>
            <a:r>
              <a:rPr lang="de-DE" dirty="0" err="1"/>
              <a:t>Butenuth</a:t>
            </a:r>
            <a:r>
              <a:rPr lang="de-DE" dirty="0"/>
              <a:t> M (</a:t>
            </a:r>
            <a:r>
              <a:rPr lang="de-DE" dirty="0" err="1"/>
              <a:t>eds</a:t>
            </a:r>
            <a:r>
              <a:rPr lang="de-DE" dirty="0"/>
              <a:t>) </a:t>
            </a:r>
            <a:r>
              <a:rPr lang="de-DE" dirty="0" err="1"/>
              <a:t>Photogrammetric</a:t>
            </a:r>
            <a:r>
              <a:rPr lang="de-DE" dirty="0"/>
              <a:t> Image Analysis, ISPRS Conference, PIA 2011. </a:t>
            </a:r>
            <a:r>
              <a:rPr lang="de-DE" dirty="0" err="1"/>
              <a:t>Lecture</a:t>
            </a:r>
            <a:r>
              <a:rPr lang="de-DE" dirty="0"/>
              <a:t> Notes in Computer </a:t>
            </a:r>
            <a:r>
              <a:rPr lang="de-DE" dirty="0" err="1"/>
              <a:t>Sciences</a:t>
            </a:r>
            <a:r>
              <a:rPr lang="de-DE" dirty="0"/>
              <a:t> (LNCS) 6952, Heidelberg: Springer, 197-208</a:t>
            </a:r>
          </a:p>
          <a:p>
            <a:r>
              <a:rPr lang="de-DE" dirty="0"/>
              <a:t>Schmitt M, </a:t>
            </a:r>
            <a:r>
              <a:rPr lang="de-DE" dirty="0" err="1"/>
              <a:t>Stilla</a:t>
            </a:r>
            <a:r>
              <a:rPr lang="de-DE" dirty="0"/>
              <a:t> U (2013) </a:t>
            </a:r>
            <a:r>
              <a:rPr lang="de-DE" dirty="0" err="1"/>
              <a:t>Compressive</a:t>
            </a:r>
            <a:r>
              <a:rPr lang="de-DE" dirty="0"/>
              <a:t> </a:t>
            </a:r>
            <a:r>
              <a:rPr lang="de-DE" dirty="0" err="1"/>
              <a:t>sensing</a:t>
            </a:r>
            <a:r>
              <a:rPr lang="de-DE" dirty="0"/>
              <a:t> </a:t>
            </a:r>
            <a:r>
              <a:rPr lang="de-DE" dirty="0" err="1"/>
              <a:t>based</a:t>
            </a:r>
            <a:r>
              <a:rPr lang="de-DE" dirty="0"/>
              <a:t> </a:t>
            </a:r>
            <a:r>
              <a:rPr lang="de-DE" dirty="0" err="1"/>
              <a:t>layover</a:t>
            </a:r>
            <a:r>
              <a:rPr lang="de-DE" dirty="0"/>
              <a:t> </a:t>
            </a:r>
            <a:r>
              <a:rPr lang="de-DE" dirty="0" err="1"/>
              <a:t>separation</a:t>
            </a:r>
            <a:r>
              <a:rPr lang="de-DE" dirty="0"/>
              <a:t> in </a:t>
            </a:r>
            <a:r>
              <a:rPr lang="de-DE" dirty="0" err="1"/>
              <a:t>airborne</a:t>
            </a:r>
            <a:r>
              <a:rPr lang="de-DE" dirty="0"/>
              <a:t> </a:t>
            </a:r>
            <a:r>
              <a:rPr lang="de-DE" dirty="0" err="1"/>
              <a:t>single</a:t>
            </a:r>
            <a:r>
              <a:rPr lang="de-DE" dirty="0"/>
              <a:t> pass multi-</a:t>
            </a:r>
            <a:r>
              <a:rPr lang="de-DE" dirty="0" err="1"/>
              <a:t>baseline</a:t>
            </a:r>
            <a:r>
              <a:rPr lang="de-DE" dirty="0"/>
              <a:t> </a:t>
            </a:r>
            <a:r>
              <a:rPr lang="de-DE" dirty="0" err="1"/>
              <a:t>InSAR</a:t>
            </a:r>
            <a:r>
              <a:rPr lang="de-DE" dirty="0"/>
              <a:t> </a:t>
            </a:r>
            <a:r>
              <a:rPr lang="de-DE" dirty="0" err="1"/>
              <a:t>data</a:t>
            </a:r>
            <a:r>
              <a:rPr lang="de-DE" dirty="0"/>
              <a:t>. IEEE </a:t>
            </a:r>
            <a:r>
              <a:rPr lang="de-DE" dirty="0" err="1"/>
              <a:t>Geoscience</a:t>
            </a:r>
            <a:r>
              <a:rPr lang="de-DE" dirty="0"/>
              <a:t> </a:t>
            </a:r>
            <a:r>
              <a:rPr lang="de-DE" dirty="0" err="1"/>
              <a:t>and</a:t>
            </a:r>
            <a:r>
              <a:rPr lang="de-DE" dirty="0"/>
              <a:t> Remote </a:t>
            </a:r>
            <a:r>
              <a:rPr lang="de-DE" dirty="0" err="1"/>
              <a:t>Sensing</a:t>
            </a:r>
            <a:r>
              <a:rPr lang="de-DE" dirty="0"/>
              <a:t> Letters, 10(2): 313-317</a:t>
            </a:r>
          </a:p>
          <a:p>
            <a:r>
              <a:rPr lang="de-DE" dirty="0" err="1"/>
              <a:t>Stilla</a:t>
            </a:r>
            <a:r>
              <a:rPr lang="de-DE" dirty="0"/>
              <a:t> U (1995) </a:t>
            </a:r>
            <a:r>
              <a:rPr lang="de-DE" dirty="0" err="1"/>
              <a:t>Map-aided</a:t>
            </a:r>
            <a:r>
              <a:rPr lang="de-DE" dirty="0"/>
              <a:t> </a:t>
            </a:r>
            <a:r>
              <a:rPr lang="de-DE" dirty="0" err="1"/>
              <a:t>structural</a:t>
            </a:r>
            <a:r>
              <a:rPr lang="de-DE" dirty="0"/>
              <a:t> </a:t>
            </a:r>
            <a:r>
              <a:rPr lang="de-DE" dirty="0" err="1"/>
              <a:t>analysis</a:t>
            </a:r>
            <a:r>
              <a:rPr lang="de-DE" dirty="0"/>
              <a:t> </a:t>
            </a:r>
            <a:r>
              <a:rPr lang="de-DE" dirty="0" err="1"/>
              <a:t>of</a:t>
            </a:r>
            <a:r>
              <a:rPr lang="de-DE" dirty="0"/>
              <a:t> </a:t>
            </a:r>
            <a:r>
              <a:rPr lang="de-DE" dirty="0" err="1"/>
              <a:t>aerial</a:t>
            </a:r>
            <a:r>
              <a:rPr lang="de-DE" dirty="0"/>
              <a:t> </a:t>
            </a:r>
            <a:r>
              <a:rPr lang="de-DE" dirty="0" err="1"/>
              <a:t>images</a:t>
            </a:r>
            <a:r>
              <a:rPr lang="de-DE" dirty="0"/>
              <a:t>. ISPRS Journal </a:t>
            </a:r>
            <a:r>
              <a:rPr lang="de-DE" dirty="0" err="1"/>
              <a:t>of</a:t>
            </a:r>
            <a:r>
              <a:rPr lang="de-DE" dirty="0"/>
              <a:t> </a:t>
            </a:r>
            <a:r>
              <a:rPr lang="de-DE" dirty="0" err="1"/>
              <a:t>Photogrammetry</a:t>
            </a:r>
            <a:r>
              <a:rPr lang="de-DE" dirty="0"/>
              <a:t> </a:t>
            </a:r>
            <a:r>
              <a:rPr lang="de-DE" dirty="0" err="1"/>
              <a:t>and</a:t>
            </a:r>
            <a:r>
              <a:rPr lang="de-DE" dirty="0"/>
              <a:t> Remote </a:t>
            </a:r>
            <a:r>
              <a:rPr lang="de-DE" dirty="0" err="1"/>
              <a:t>Sensing</a:t>
            </a:r>
            <a:r>
              <a:rPr lang="de-DE" dirty="0"/>
              <a:t>, 50(4): 3-10</a:t>
            </a:r>
          </a:p>
          <a:p>
            <a:pPr marL="0" indent="0">
              <a:buNone/>
            </a:pPr>
            <a:r>
              <a:rPr lang="de-DE" b="1" dirty="0"/>
              <a:t>This </a:t>
            </a:r>
            <a:r>
              <a:rPr lang="de-DE" b="1" dirty="0" err="1"/>
              <a:t>list</a:t>
            </a:r>
            <a:r>
              <a:rPr lang="de-DE" b="1" dirty="0"/>
              <a:t> </a:t>
            </a:r>
            <a:r>
              <a:rPr lang="de-DE" b="1" dirty="0" err="1"/>
              <a:t>is</a:t>
            </a:r>
            <a:r>
              <a:rPr lang="de-DE" b="1" dirty="0"/>
              <a:t> </a:t>
            </a:r>
            <a:r>
              <a:rPr lang="de-DE" b="1" dirty="0" err="1"/>
              <a:t>alphabetically</a:t>
            </a:r>
            <a:r>
              <a:rPr lang="de-DE" b="1" dirty="0"/>
              <a:t> </a:t>
            </a:r>
            <a:r>
              <a:rPr lang="de-DE" b="1" dirty="0" err="1"/>
              <a:t>ordered</a:t>
            </a:r>
            <a:r>
              <a:rPr lang="de-DE" b="1" dirty="0"/>
              <a:t> (A-&gt;Z)</a:t>
            </a:r>
          </a:p>
          <a:p>
            <a:endParaRPr lang="de-DE" dirty="0"/>
          </a:p>
        </p:txBody>
      </p:sp>
      <p:sp>
        <p:nvSpPr>
          <p:cNvPr id="4" name="Foliennummernplatzhalter 3"/>
          <p:cNvSpPr>
            <a:spLocks noGrp="1"/>
          </p:cNvSpPr>
          <p:nvPr>
            <p:ph type="sldNum" sz="quarter" idx="12"/>
          </p:nvPr>
        </p:nvSpPr>
        <p:spPr/>
        <p:txBody>
          <a:bodyPr/>
          <a:lstStyle/>
          <a:p>
            <a:fld id="{726E3266-00A3-4833-AE79-29048F6E9A46}" type="slidenum">
              <a:rPr lang="de-DE" smtClean="0"/>
              <a:pPr/>
              <a:t>20</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spTree>
    <p:extLst>
      <p:ext uri="{BB962C8B-B14F-4D97-AF65-F5344CB8AC3E}">
        <p14:creationId xmlns:p14="http://schemas.microsoft.com/office/powerpoint/2010/main" val="286699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  Title </a:t>
            </a:r>
            <a:r>
              <a:rPr lang="de-DE" dirty="0" err="1"/>
              <a:t>slide</a:t>
            </a:r>
            <a:endParaRPr lang="de-DE" dirty="0"/>
          </a:p>
        </p:txBody>
      </p:sp>
      <p:sp>
        <p:nvSpPr>
          <p:cNvPr id="3" name="Inhaltsplatzhalter 2"/>
          <p:cNvSpPr>
            <a:spLocks noGrp="1"/>
          </p:cNvSpPr>
          <p:nvPr>
            <p:ph idx="1"/>
          </p:nvPr>
        </p:nvSpPr>
        <p:spPr/>
        <p:txBody>
          <a:bodyPr>
            <a:noAutofit/>
          </a:bodyPr>
          <a:lstStyle/>
          <a:p>
            <a:r>
              <a:rPr lang="en-US" dirty="0"/>
              <a:t>The title slide is different from all other slides of the document</a:t>
            </a:r>
          </a:p>
          <a:p>
            <a:r>
              <a:rPr lang="en-US" dirty="0"/>
              <a:t>Title slide</a:t>
            </a:r>
          </a:p>
          <a:p>
            <a:pPr lvl="1"/>
            <a:r>
              <a:rPr lang="en-US" dirty="0"/>
              <a:t>Do not delete</a:t>
            </a:r>
          </a:p>
          <a:p>
            <a:pPr lvl="1"/>
            <a:r>
              <a:rPr lang="en-US" dirty="0"/>
              <a:t>Has no slide title</a:t>
            </a:r>
          </a:p>
          <a:p>
            <a:pPr lvl="1"/>
            <a:r>
              <a:rPr lang="en-US" dirty="0"/>
              <a:t>Contains two text boxes</a:t>
            </a:r>
          </a:p>
          <a:p>
            <a:pPr lvl="2"/>
            <a:r>
              <a:rPr lang="en-US" dirty="0"/>
              <a:t>Upper text box</a:t>
            </a:r>
          </a:p>
          <a:p>
            <a:pPr lvl="3"/>
            <a:r>
              <a:rPr lang="en-US" dirty="0"/>
              <a:t>Title of the presentation </a:t>
            </a:r>
          </a:p>
          <a:p>
            <a:pPr lvl="3"/>
            <a:r>
              <a:rPr lang="en-US" dirty="0"/>
              <a:t>Font size : depends on the length of the title (e.g. 32 </a:t>
            </a:r>
            <a:r>
              <a:rPr lang="en-US" dirty="0" err="1"/>
              <a:t>pt</a:t>
            </a:r>
            <a:r>
              <a:rPr lang="en-US" dirty="0"/>
              <a:t>)</a:t>
            </a:r>
          </a:p>
          <a:p>
            <a:pPr lvl="2"/>
            <a:r>
              <a:rPr lang="en-US" dirty="0"/>
              <a:t>Lower text box</a:t>
            </a:r>
          </a:p>
          <a:p>
            <a:pPr lvl="3"/>
            <a:r>
              <a:rPr lang="en-US" dirty="0"/>
              <a:t>Information about the author</a:t>
            </a:r>
          </a:p>
          <a:p>
            <a:pPr lvl="3"/>
            <a:r>
              <a:rPr lang="en-US" dirty="0"/>
              <a:t>Font size18 </a:t>
            </a:r>
            <a:r>
              <a:rPr lang="en-US" dirty="0" err="1"/>
              <a:t>pt</a:t>
            </a:r>
            <a:endParaRPr lang="en-US" dirty="0"/>
          </a:p>
          <a:p>
            <a:pPr lvl="1"/>
            <a:r>
              <a:rPr lang="en-US" dirty="0"/>
              <a:t>Text boxes are centered</a:t>
            </a:r>
          </a:p>
          <a:p>
            <a:pPr lvl="1"/>
            <a:r>
              <a:rPr lang="en-US" dirty="0"/>
              <a:t>Font: Arial</a:t>
            </a:r>
          </a:p>
          <a:p>
            <a:endParaRPr lang="de-DE" dirty="0"/>
          </a:p>
        </p:txBody>
      </p:sp>
      <p:sp>
        <p:nvSpPr>
          <p:cNvPr id="5" name="Foliennummernplatzhalter 4"/>
          <p:cNvSpPr>
            <a:spLocks noGrp="1"/>
          </p:cNvSpPr>
          <p:nvPr>
            <p:ph type="sldNum" sz="quarter" idx="12"/>
          </p:nvPr>
        </p:nvSpPr>
        <p:spPr/>
        <p:txBody>
          <a:bodyPr/>
          <a:lstStyle/>
          <a:p>
            <a:fld id="{726E3266-00A3-4833-AE79-29048F6E9A46}" type="slidenum">
              <a:rPr lang="de-DE" smtClean="0"/>
              <a:pPr/>
              <a:t>3</a:t>
            </a:fld>
            <a:endParaRPr lang="de-DE" dirty="0"/>
          </a:p>
        </p:txBody>
      </p:sp>
      <p:sp>
        <p:nvSpPr>
          <p:cNvPr id="7" name="Fußzeilenplatzhalter 6"/>
          <p:cNvSpPr>
            <a:spLocks noGrp="1"/>
          </p:cNvSpPr>
          <p:nvPr>
            <p:ph type="ftr" sz="quarter" idx="11"/>
          </p:nvPr>
        </p:nvSpPr>
        <p:spPr/>
        <p:txBody>
          <a:bodyPr/>
          <a:lstStyle/>
          <a:p>
            <a:r>
              <a:rPr lang="de-DE" smtClean="0"/>
              <a:t>Familyname (2020) Shorttitle</a:t>
            </a:r>
            <a:endParaRPr lang="de-DE" dirty="0"/>
          </a:p>
        </p:txBody>
      </p:sp>
    </p:spTree>
    <p:extLst>
      <p:ext uri="{BB962C8B-B14F-4D97-AF65-F5344CB8AC3E}">
        <p14:creationId xmlns:p14="http://schemas.microsoft.com/office/powerpoint/2010/main" val="735709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Regular </a:t>
            </a:r>
            <a:r>
              <a:rPr lang="de-DE" dirty="0" err="1"/>
              <a:t>slide</a:t>
            </a:r>
            <a:endParaRPr lang="de-DE" dirty="0"/>
          </a:p>
        </p:txBody>
      </p:sp>
      <p:sp>
        <p:nvSpPr>
          <p:cNvPr id="3" name="Inhaltsplatzhalter 2"/>
          <p:cNvSpPr>
            <a:spLocks noGrp="1"/>
          </p:cNvSpPr>
          <p:nvPr>
            <p:ph idx="1"/>
          </p:nvPr>
        </p:nvSpPr>
        <p:spPr/>
        <p:txBody>
          <a:bodyPr>
            <a:noAutofit/>
          </a:bodyPr>
          <a:lstStyle/>
          <a:p>
            <a:r>
              <a:rPr lang="en-US" dirty="0"/>
              <a:t>Text in a regular slide </a:t>
            </a:r>
          </a:p>
          <a:p>
            <a:pPr lvl="1"/>
            <a:r>
              <a:rPr lang="en-US" dirty="0"/>
              <a:t>Alignment left</a:t>
            </a:r>
          </a:p>
          <a:p>
            <a:pPr lvl="1"/>
            <a:r>
              <a:rPr lang="en-US" dirty="0"/>
              <a:t>Font size: 18pt </a:t>
            </a:r>
          </a:p>
          <a:p>
            <a:pPr lvl="2"/>
            <a:r>
              <a:rPr lang="en-US" dirty="0"/>
              <a:t>Not smaller than 16 </a:t>
            </a:r>
            <a:r>
              <a:rPr lang="en-US" dirty="0" err="1"/>
              <a:t>pt</a:t>
            </a:r>
            <a:r>
              <a:rPr lang="en-US" dirty="0"/>
              <a:t> !!! </a:t>
            </a:r>
          </a:p>
          <a:p>
            <a:pPr lvl="1"/>
            <a:r>
              <a:rPr lang="en-US" dirty="0"/>
              <a:t>Font: </a:t>
            </a:r>
            <a:r>
              <a:rPr lang="en-US" dirty="0" smtClean="0"/>
              <a:t>Arial </a:t>
            </a:r>
            <a:endParaRPr lang="en-US" dirty="0"/>
          </a:p>
          <a:p>
            <a:pPr lvl="2"/>
            <a:r>
              <a:rPr lang="en-US" dirty="0"/>
              <a:t>If unavailable: </a:t>
            </a:r>
            <a:r>
              <a:rPr lang="en-US" dirty="0" smtClean="0"/>
              <a:t>Helvetica, </a:t>
            </a:r>
            <a:r>
              <a:rPr lang="en-US" dirty="0"/>
              <a:t>but not </a:t>
            </a:r>
            <a:r>
              <a:rPr lang="en-US" dirty="0" smtClean="0"/>
              <a:t>Times or Calibri</a:t>
            </a:r>
            <a:endParaRPr lang="en-US" dirty="0"/>
          </a:p>
          <a:p>
            <a:r>
              <a:rPr lang="en-US" dirty="0"/>
              <a:t>Slide footer (Insert tab -&gt; Header &amp; Footer)</a:t>
            </a:r>
          </a:p>
          <a:p>
            <a:pPr lvl="1"/>
            <a:r>
              <a:rPr lang="en-US" dirty="0"/>
              <a:t>Text in footer is aligned right</a:t>
            </a:r>
          </a:p>
          <a:p>
            <a:pPr lvl="1"/>
            <a:r>
              <a:rPr lang="en-US" dirty="0"/>
              <a:t>Font size 10pt</a:t>
            </a:r>
          </a:p>
          <a:p>
            <a:pPr lvl="1"/>
            <a:r>
              <a:rPr lang="en-US" dirty="0"/>
              <a:t>Should contain</a:t>
            </a:r>
          </a:p>
          <a:p>
            <a:pPr lvl="2"/>
            <a:r>
              <a:rPr lang="en-US" dirty="0"/>
              <a:t>Family name of the author</a:t>
            </a:r>
          </a:p>
          <a:p>
            <a:pPr lvl="2"/>
            <a:r>
              <a:rPr lang="en-US" dirty="0"/>
              <a:t>Date (YYYY-MM-DD)  or Year (YYYY)</a:t>
            </a:r>
          </a:p>
          <a:p>
            <a:pPr lvl="2"/>
            <a:r>
              <a:rPr lang="en-US" dirty="0"/>
              <a:t>Short title of the presentation</a:t>
            </a:r>
          </a:p>
          <a:p>
            <a:pPr lvl="1"/>
            <a:r>
              <a:rPr lang="en-US" dirty="0"/>
              <a:t>The page number field is placed on the right (the field will be automatically updated be inserting new pages)</a:t>
            </a:r>
          </a:p>
          <a:p>
            <a:endParaRPr lang="de-DE" dirty="0"/>
          </a:p>
        </p:txBody>
      </p:sp>
      <p:sp>
        <p:nvSpPr>
          <p:cNvPr id="4" name="Foliennummernplatzhalter 3"/>
          <p:cNvSpPr>
            <a:spLocks noGrp="1"/>
          </p:cNvSpPr>
          <p:nvPr>
            <p:ph type="sldNum" sz="quarter" idx="12"/>
          </p:nvPr>
        </p:nvSpPr>
        <p:spPr/>
        <p:txBody>
          <a:bodyPr/>
          <a:lstStyle/>
          <a:p>
            <a:fld id="{726E3266-00A3-4833-AE79-29048F6E9A46}" type="slidenum">
              <a:rPr lang="de-DE" smtClean="0"/>
              <a:pPr/>
              <a:t>4</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spTree>
    <p:extLst>
      <p:ext uri="{BB962C8B-B14F-4D97-AF65-F5344CB8AC3E}">
        <p14:creationId xmlns:p14="http://schemas.microsoft.com/office/powerpoint/2010/main" val="124556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2.1  Text box (1)</a:t>
            </a:r>
          </a:p>
        </p:txBody>
      </p:sp>
      <p:sp>
        <p:nvSpPr>
          <p:cNvPr id="3" name="Inhaltsplatzhalter 2"/>
          <p:cNvSpPr>
            <a:spLocks noGrp="1"/>
          </p:cNvSpPr>
          <p:nvPr>
            <p:ph idx="1"/>
          </p:nvPr>
        </p:nvSpPr>
        <p:spPr/>
        <p:txBody>
          <a:bodyPr/>
          <a:lstStyle/>
          <a:p>
            <a:r>
              <a:rPr lang="en-US" dirty="0"/>
              <a:t>The blue frame shows the size and position of a single column of text</a:t>
            </a:r>
          </a:p>
          <a:p>
            <a:r>
              <a:rPr lang="en-US" dirty="0"/>
              <a:t>All presented material (text and images) should be placed within the borders of this box. Place no images over the margins! </a:t>
            </a:r>
          </a:p>
          <a:p>
            <a:endParaRPr lang="de-DE" dirty="0"/>
          </a:p>
        </p:txBody>
      </p:sp>
      <p:sp>
        <p:nvSpPr>
          <p:cNvPr id="4" name="Foliennummernplatzhalter 3"/>
          <p:cNvSpPr>
            <a:spLocks noGrp="1"/>
          </p:cNvSpPr>
          <p:nvPr>
            <p:ph type="sldNum" sz="quarter" idx="12"/>
          </p:nvPr>
        </p:nvSpPr>
        <p:spPr/>
        <p:txBody>
          <a:bodyPr/>
          <a:lstStyle/>
          <a:p>
            <a:fld id="{726E3266-00A3-4833-AE79-29048F6E9A46}" type="slidenum">
              <a:rPr lang="de-DE" smtClean="0"/>
              <a:pPr/>
              <a:t>5</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sp>
        <p:nvSpPr>
          <p:cNvPr id="6" name="Rectangle 11"/>
          <p:cNvSpPr>
            <a:spLocks noChangeArrowheads="1"/>
          </p:cNvSpPr>
          <p:nvPr/>
        </p:nvSpPr>
        <p:spPr bwMode="auto">
          <a:xfrm>
            <a:off x="515938" y="914400"/>
            <a:ext cx="8124825" cy="5264150"/>
          </a:xfrm>
          <a:prstGeom prst="rect">
            <a:avLst/>
          </a:prstGeom>
          <a:noFill/>
          <a:ln w="9525" algn="ctr">
            <a:solidFill>
              <a:srgbClr val="41BEFF"/>
            </a:solidFill>
            <a:miter lim="800000"/>
            <a:headEnd/>
            <a:tailEnd/>
          </a:ln>
          <a:extLst>
            <a:ext uri="{909E8E84-426E-40DD-AFC4-6F175D3DCCD1}">
              <a14:hiddenFill xmlns:a14="http://schemas.microsoft.com/office/drawing/2010/main">
                <a:solidFill>
                  <a:srgbClr val="FFFFFF"/>
                </a:solidFill>
              </a14:hiddenFill>
            </a:ext>
          </a:extLst>
        </p:spPr>
        <p:txBody>
          <a:bodyPr anchor="ctr">
            <a:noAutofit/>
          </a:bodyPr>
          <a:lstStyle>
            <a:lvl1pPr>
              <a:spcBef>
                <a:spcPct val="20000"/>
              </a:spcBef>
              <a:buSzPct val="75000"/>
              <a:buFont typeface="Wingdings" panose="05000000000000000000" pitchFamily="2" charset="2"/>
              <a:buChar char="r"/>
              <a:defRPr>
                <a:solidFill>
                  <a:schemeClr val="tx2"/>
                </a:solidFill>
                <a:latin typeface="TUM Neue Helvetica 55 Regular" panose="020B0604020202020204" pitchFamily="34" charset="0"/>
              </a:defRPr>
            </a:lvl1pPr>
            <a:lvl2pPr marL="742950" indent="-285750">
              <a:spcBef>
                <a:spcPct val="20000"/>
              </a:spcBef>
              <a:buSzPct val="75000"/>
              <a:buFont typeface="Wingdings" panose="05000000000000000000" pitchFamily="2" charset="2"/>
              <a:buChar char="¦"/>
              <a:defRPr>
                <a:solidFill>
                  <a:schemeClr val="tx2"/>
                </a:solidFill>
                <a:latin typeface="TUM Neue Helvetica 55 Regular" panose="020B0604020202020204" pitchFamily="34" charset="0"/>
              </a:defRPr>
            </a:lvl2pPr>
            <a:lvl3pPr marL="1143000" indent="-228600">
              <a:spcBef>
                <a:spcPct val="20000"/>
              </a:spcBef>
              <a:buFont typeface="Wingdings" panose="05000000000000000000" pitchFamily="2" charset="2"/>
              <a:buChar char="§"/>
              <a:defRPr sz="1600">
                <a:solidFill>
                  <a:schemeClr val="tx2"/>
                </a:solidFill>
                <a:latin typeface="TUM Neue Helvetica 55 Regular" panose="020B0604020202020204" pitchFamily="34" charset="0"/>
              </a:defRPr>
            </a:lvl3pPr>
            <a:lvl4pPr marL="1600200" indent="-228600">
              <a:spcBef>
                <a:spcPct val="20000"/>
              </a:spcBef>
              <a:buFont typeface="Wingdings" panose="05000000000000000000" pitchFamily="2" charset="2"/>
              <a:buChar char=""/>
              <a:defRPr sz="1600">
                <a:solidFill>
                  <a:schemeClr val="tx2"/>
                </a:solidFill>
                <a:latin typeface="TUM Neue Helvetica 55 Regular" panose="020B0604020202020204" pitchFamily="34" charset="0"/>
              </a:defRPr>
            </a:lvl4pPr>
            <a:lvl5pPr marL="2057400" indent="-228600">
              <a:spcBef>
                <a:spcPct val="20000"/>
              </a:spcBef>
              <a:buFont typeface="Arial Unicode MS" pitchFamily="34" charset="-128"/>
              <a:buChar char="▶"/>
              <a:defRPr sz="1400">
                <a:solidFill>
                  <a:schemeClr val="tx2"/>
                </a:solidFill>
                <a:latin typeface="TUM Neue Helvetica 55 Regular" panose="020B0604020202020204" pitchFamily="34" charset="0"/>
              </a:defRPr>
            </a:lvl5pPr>
            <a:lvl6pPr marL="2514600" indent="-228600" eaLnBrk="0" fontAlgn="base" hangingPunct="0">
              <a:spcBef>
                <a:spcPct val="20000"/>
              </a:spcBef>
              <a:spcAft>
                <a:spcPct val="0"/>
              </a:spcAft>
              <a:buFont typeface="Arial Unicode MS" pitchFamily="34" charset="-128"/>
              <a:buChar char="▶"/>
              <a:defRPr sz="1400">
                <a:solidFill>
                  <a:schemeClr val="tx2"/>
                </a:solidFill>
                <a:latin typeface="TUM Neue Helvetica 55 Regular" panose="020B0604020202020204" pitchFamily="34" charset="0"/>
              </a:defRPr>
            </a:lvl6pPr>
            <a:lvl7pPr marL="2971800" indent="-228600" eaLnBrk="0" fontAlgn="base" hangingPunct="0">
              <a:spcBef>
                <a:spcPct val="20000"/>
              </a:spcBef>
              <a:spcAft>
                <a:spcPct val="0"/>
              </a:spcAft>
              <a:buFont typeface="Arial Unicode MS" pitchFamily="34" charset="-128"/>
              <a:buChar char="▶"/>
              <a:defRPr sz="1400">
                <a:solidFill>
                  <a:schemeClr val="tx2"/>
                </a:solidFill>
                <a:latin typeface="TUM Neue Helvetica 55 Regular" panose="020B0604020202020204" pitchFamily="34" charset="0"/>
              </a:defRPr>
            </a:lvl7pPr>
            <a:lvl8pPr marL="3429000" indent="-228600" eaLnBrk="0" fontAlgn="base" hangingPunct="0">
              <a:spcBef>
                <a:spcPct val="20000"/>
              </a:spcBef>
              <a:spcAft>
                <a:spcPct val="0"/>
              </a:spcAft>
              <a:buFont typeface="Arial Unicode MS" pitchFamily="34" charset="-128"/>
              <a:buChar char="▶"/>
              <a:defRPr sz="1400">
                <a:solidFill>
                  <a:schemeClr val="tx2"/>
                </a:solidFill>
                <a:latin typeface="TUM Neue Helvetica 55 Regular" panose="020B0604020202020204" pitchFamily="34" charset="0"/>
              </a:defRPr>
            </a:lvl8pPr>
            <a:lvl9pPr marL="3886200" indent="-228600" eaLnBrk="0" fontAlgn="base" hangingPunct="0">
              <a:spcBef>
                <a:spcPct val="20000"/>
              </a:spcBef>
              <a:spcAft>
                <a:spcPct val="0"/>
              </a:spcAft>
              <a:buFont typeface="Arial Unicode MS" pitchFamily="34" charset="-128"/>
              <a:buChar char="▶"/>
              <a:defRPr sz="1400">
                <a:solidFill>
                  <a:schemeClr val="tx2"/>
                </a:solidFill>
                <a:latin typeface="TUM Neue Helvetica 55 Regular" panose="020B0604020202020204" pitchFamily="34" charset="0"/>
              </a:defRPr>
            </a:lvl9pPr>
          </a:lstStyle>
          <a:p>
            <a:pPr>
              <a:spcBef>
                <a:spcPct val="50000"/>
              </a:spcBef>
              <a:buSzTx/>
              <a:buFontTx/>
              <a:buNone/>
            </a:pPr>
            <a:endParaRPr lang="en-US" altLang="de-DE">
              <a:solidFill>
                <a:schemeClr val="tx1"/>
              </a:solidFill>
            </a:endParaRPr>
          </a:p>
        </p:txBody>
      </p:sp>
    </p:spTree>
    <p:extLst>
      <p:ext uri="{BB962C8B-B14F-4D97-AF65-F5344CB8AC3E}">
        <p14:creationId xmlns:p14="http://schemas.microsoft.com/office/powerpoint/2010/main" val="3006510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2.1  Text box (2)</a:t>
            </a:r>
          </a:p>
        </p:txBody>
      </p:sp>
      <p:sp>
        <p:nvSpPr>
          <p:cNvPr id="3" name="Inhaltsplatzhalter 2"/>
          <p:cNvSpPr>
            <a:spLocks noGrp="1"/>
          </p:cNvSpPr>
          <p:nvPr>
            <p:ph idx="1"/>
          </p:nvPr>
        </p:nvSpPr>
        <p:spPr>
          <a:xfrm>
            <a:off x="532263" y="1009935"/>
            <a:ext cx="4106412" cy="2744504"/>
          </a:xfrm>
        </p:spPr>
        <p:txBody>
          <a:bodyPr>
            <a:noAutofit/>
          </a:bodyPr>
          <a:lstStyle/>
          <a:p>
            <a:r>
              <a:rPr lang="en-US" dirty="0"/>
              <a:t>If you need more than one text box, the you should copy an empty text box. </a:t>
            </a:r>
          </a:p>
          <a:p>
            <a:r>
              <a:rPr lang="en-US" dirty="0" smtClean="0"/>
              <a:t>This allows you to use the same structured format and bullets</a:t>
            </a:r>
          </a:p>
          <a:p>
            <a:pPr lvl="1"/>
            <a:r>
              <a:rPr lang="en-US" dirty="0" smtClean="0"/>
              <a:t>18 </a:t>
            </a:r>
            <a:r>
              <a:rPr lang="en-US" dirty="0" err="1"/>
              <a:t>pt</a:t>
            </a:r>
            <a:endParaRPr lang="en-US" dirty="0"/>
          </a:p>
          <a:p>
            <a:pPr lvl="1"/>
            <a:r>
              <a:rPr lang="en-US" dirty="0"/>
              <a:t>...</a:t>
            </a:r>
          </a:p>
          <a:p>
            <a:pPr lvl="2"/>
            <a:r>
              <a:rPr lang="en-US" dirty="0"/>
              <a:t>....</a:t>
            </a:r>
          </a:p>
          <a:p>
            <a:pPr lvl="2"/>
            <a:r>
              <a:rPr lang="en-US" dirty="0"/>
              <a:t>….</a:t>
            </a:r>
          </a:p>
          <a:p>
            <a:endParaRPr lang="de-DE" dirty="0"/>
          </a:p>
        </p:txBody>
      </p:sp>
      <p:sp>
        <p:nvSpPr>
          <p:cNvPr id="4" name="Foliennummernplatzhalter 3"/>
          <p:cNvSpPr>
            <a:spLocks noGrp="1"/>
          </p:cNvSpPr>
          <p:nvPr>
            <p:ph type="sldNum" sz="quarter" idx="12"/>
          </p:nvPr>
        </p:nvSpPr>
        <p:spPr/>
        <p:txBody>
          <a:bodyPr/>
          <a:lstStyle/>
          <a:p>
            <a:fld id="{726E3266-00A3-4833-AE79-29048F6E9A46}" type="slidenum">
              <a:rPr lang="de-DE" smtClean="0"/>
              <a:pPr/>
              <a:t>6</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675" y="2132013"/>
            <a:ext cx="399573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754438"/>
            <a:ext cx="3570288"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Inhaltsplatzhalter 2"/>
          <p:cNvSpPr txBox="1">
            <a:spLocks/>
          </p:cNvSpPr>
          <p:nvPr/>
        </p:nvSpPr>
        <p:spPr>
          <a:xfrm>
            <a:off x="4528001" y="1009934"/>
            <a:ext cx="4106412" cy="1122079"/>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SzPct val="75000"/>
              <a:buFont typeface="Wingdings" panose="05000000000000000000" pitchFamily="2" charset="2"/>
              <a:buChar char=""/>
              <a:defRPr sz="1800" kern="1200" baseline="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SzPct val="75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SzPct val="75000"/>
              <a:buFont typeface="Wingdings 3" panose="05040102010807070707" pitchFamily="18"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Text box 2 </a:t>
            </a:r>
          </a:p>
          <a:p>
            <a:pPr lvl="1"/>
            <a:r>
              <a:rPr lang="en-US" dirty="0" smtClean="0"/>
              <a:t>18 </a:t>
            </a:r>
            <a:r>
              <a:rPr lang="en-US" dirty="0" err="1"/>
              <a:t>pt</a:t>
            </a:r>
            <a:endParaRPr lang="en-US" dirty="0"/>
          </a:p>
          <a:p>
            <a:pPr lvl="1"/>
            <a:r>
              <a:rPr lang="en-US" dirty="0" smtClean="0"/>
              <a:t>...</a:t>
            </a:r>
            <a:endParaRPr lang="en-US" dirty="0"/>
          </a:p>
        </p:txBody>
      </p:sp>
      <p:sp>
        <p:nvSpPr>
          <p:cNvPr id="9" name="Inhaltsplatzhalter 2"/>
          <p:cNvSpPr txBox="1">
            <a:spLocks/>
          </p:cNvSpPr>
          <p:nvPr/>
        </p:nvSpPr>
        <p:spPr>
          <a:xfrm>
            <a:off x="4638675" y="4944269"/>
            <a:ext cx="4106412" cy="1189831"/>
          </a:xfrm>
          <a:prstGeom prst="rect">
            <a:avLst/>
          </a:prstGeom>
        </p:spPr>
        <p:txBody>
          <a:bodyPr vert="horz" lIns="91440" tIns="45720" rIns="91440" bIns="45720" rtlCol="0">
            <a:normAutofit lnSpcReduction="10000"/>
          </a:bodyPr>
          <a:lstStyle>
            <a:lvl1pPr marL="342900" indent="-342900" algn="l" defTabSz="914400" rtl="0" eaLnBrk="1" latinLnBrk="0" hangingPunct="1">
              <a:lnSpc>
                <a:spcPct val="90000"/>
              </a:lnSpc>
              <a:spcBef>
                <a:spcPts val="1000"/>
              </a:spcBef>
              <a:buSzPct val="75000"/>
              <a:buFont typeface="Wingdings" panose="05000000000000000000" pitchFamily="2" charset="2"/>
              <a:buChar char=""/>
              <a:defRPr sz="1800" kern="1200" baseline="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SzPct val="75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SzPct val="75000"/>
              <a:buFont typeface="Wingdings 3" panose="05040102010807070707" pitchFamily="18"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Text box </a:t>
            </a:r>
            <a:r>
              <a:rPr lang="en-US" dirty="0" smtClean="0"/>
              <a:t>3 </a:t>
            </a:r>
            <a:endParaRPr lang="en-US" dirty="0"/>
          </a:p>
          <a:p>
            <a:pPr lvl="1"/>
            <a:r>
              <a:rPr lang="en-US" dirty="0" smtClean="0"/>
              <a:t>18 </a:t>
            </a:r>
            <a:r>
              <a:rPr lang="en-US" dirty="0" err="1"/>
              <a:t>pt</a:t>
            </a:r>
            <a:endParaRPr lang="en-US" dirty="0"/>
          </a:p>
          <a:p>
            <a:pPr lvl="1"/>
            <a:r>
              <a:rPr lang="en-US" dirty="0" smtClean="0"/>
              <a:t>...</a:t>
            </a:r>
          </a:p>
          <a:p>
            <a:pPr lvl="1"/>
            <a:r>
              <a:rPr lang="en-US" dirty="0" smtClean="0"/>
              <a:t>…</a:t>
            </a:r>
            <a:endParaRPr lang="en-US" dirty="0"/>
          </a:p>
        </p:txBody>
      </p:sp>
    </p:spTree>
    <p:extLst>
      <p:ext uri="{BB962C8B-B14F-4D97-AF65-F5344CB8AC3E}">
        <p14:creationId xmlns:p14="http://schemas.microsoft.com/office/powerpoint/2010/main" val="144604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2.2  Slide title</a:t>
            </a:r>
          </a:p>
        </p:txBody>
      </p:sp>
      <p:sp>
        <p:nvSpPr>
          <p:cNvPr id="3" name="Inhaltsplatzhalter 2"/>
          <p:cNvSpPr>
            <a:spLocks noGrp="1"/>
          </p:cNvSpPr>
          <p:nvPr>
            <p:ph idx="1"/>
          </p:nvPr>
        </p:nvSpPr>
        <p:spPr/>
        <p:txBody>
          <a:bodyPr>
            <a:noAutofit/>
          </a:bodyPr>
          <a:lstStyle/>
          <a:p>
            <a:r>
              <a:rPr lang="en-US" dirty="0"/>
              <a:t>Each slide has an individual slide title.</a:t>
            </a:r>
          </a:p>
          <a:p>
            <a:r>
              <a:rPr lang="en-US" dirty="0"/>
              <a:t>The slide title should be short and characterize the content.</a:t>
            </a:r>
          </a:p>
          <a:p>
            <a:r>
              <a:rPr lang="en-US" dirty="0"/>
              <a:t>The slide title should be different from other slide titles.</a:t>
            </a:r>
          </a:p>
          <a:p>
            <a:r>
              <a:rPr lang="en-US" dirty="0"/>
              <a:t>In the case that the content of a slide is similar to subsequent slides, introduce a label which allows to distinguish the pages , e.g.:</a:t>
            </a:r>
          </a:p>
          <a:p>
            <a:pPr lvl="1"/>
            <a:r>
              <a:rPr lang="en-US" dirty="0"/>
              <a:t>Results of the analysis (1)</a:t>
            </a:r>
          </a:p>
          <a:p>
            <a:pPr lvl="1"/>
            <a:r>
              <a:rPr lang="en-US" dirty="0"/>
              <a:t>Results of the analysis (2)</a:t>
            </a:r>
          </a:p>
          <a:p>
            <a:r>
              <a:rPr lang="en-US" dirty="0"/>
              <a:t>Please don‘t shift the slide title text box! </a:t>
            </a:r>
          </a:p>
          <a:p>
            <a:r>
              <a:rPr lang="en-US" dirty="0"/>
              <a:t>Don‘t delete the slide title text box!</a:t>
            </a:r>
          </a:p>
          <a:p>
            <a:r>
              <a:rPr lang="en-US" dirty="0"/>
              <a:t>Format of slide title</a:t>
            </a:r>
          </a:p>
          <a:p>
            <a:pPr lvl="1"/>
            <a:r>
              <a:rPr lang="en-US" dirty="0"/>
              <a:t>only one line</a:t>
            </a:r>
          </a:p>
          <a:p>
            <a:pPr lvl="1"/>
            <a:r>
              <a:rPr lang="en-US" dirty="0"/>
              <a:t>aligned left (not centered)</a:t>
            </a:r>
          </a:p>
          <a:p>
            <a:pPr lvl="1"/>
            <a:r>
              <a:rPr lang="en-US" dirty="0"/>
              <a:t>font size: 20 </a:t>
            </a:r>
            <a:r>
              <a:rPr lang="en-US" dirty="0" err="1"/>
              <a:t>pt</a:t>
            </a:r>
            <a:r>
              <a:rPr lang="en-US" dirty="0"/>
              <a:t>, shadow</a:t>
            </a:r>
          </a:p>
          <a:p>
            <a:pPr lvl="1"/>
            <a:r>
              <a:rPr lang="en-US" dirty="0"/>
              <a:t>[slide number][</a:t>
            </a:r>
            <a:r>
              <a:rPr lang="en-US" dirty="0">
                <a:solidFill>
                  <a:srgbClr val="FF0000"/>
                </a:solidFill>
              </a:rPr>
              <a:t>2 spaces</a:t>
            </a:r>
            <a:r>
              <a:rPr lang="en-US" dirty="0"/>
              <a:t>] [page title] [e.g. additionally (2)]</a:t>
            </a:r>
          </a:p>
          <a:p>
            <a:r>
              <a:rPr lang="en-US" dirty="0"/>
              <a:t>Numbering</a:t>
            </a:r>
          </a:p>
          <a:p>
            <a:pPr lvl="1"/>
            <a:r>
              <a:rPr lang="en-US" dirty="0"/>
              <a:t>Use:  1   1.1  1.2  1.3   2   2.1  NOT:  1.  1.1.  1.2.  2. </a:t>
            </a:r>
            <a:endParaRPr lang="de-DE" dirty="0"/>
          </a:p>
        </p:txBody>
      </p:sp>
      <p:sp>
        <p:nvSpPr>
          <p:cNvPr id="4" name="Foliennummernplatzhalter 3"/>
          <p:cNvSpPr>
            <a:spLocks noGrp="1"/>
          </p:cNvSpPr>
          <p:nvPr>
            <p:ph type="sldNum" sz="quarter" idx="12"/>
          </p:nvPr>
        </p:nvSpPr>
        <p:spPr/>
        <p:txBody>
          <a:bodyPr/>
          <a:lstStyle/>
          <a:p>
            <a:fld id="{726E3266-00A3-4833-AE79-29048F6E9A46}" type="slidenum">
              <a:rPr lang="de-DE" smtClean="0"/>
              <a:pPr/>
              <a:t>7</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spTree>
    <p:extLst>
      <p:ext uri="{BB962C8B-B14F-4D97-AF65-F5344CB8AC3E}">
        <p14:creationId xmlns:p14="http://schemas.microsoft.com/office/powerpoint/2010/main" val="1515444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3  </a:t>
            </a:r>
            <a:r>
              <a:rPr lang="en-US" dirty="0"/>
              <a:t>Figures</a:t>
            </a:r>
            <a:endParaRPr lang="de-DE" dirty="0"/>
          </a:p>
        </p:txBody>
      </p:sp>
      <p:sp>
        <p:nvSpPr>
          <p:cNvPr id="3" name="Inhaltsplatzhalter 2"/>
          <p:cNvSpPr>
            <a:spLocks noGrp="1"/>
          </p:cNvSpPr>
          <p:nvPr>
            <p:ph idx="1"/>
          </p:nvPr>
        </p:nvSpPr>
        <p:spPr/>
        <p:txBody>
          <a:bodyPr/>
          <a:lstStyle/>
          <a:p>
            <a:r>
              <a:rPr lang="en-US" dirty="0"/>
              <a:t>Do not place figures outside of the frame </a:t>
            </a:r>
            <a:endParaRPr lang="en-US" dirty="0" smtClean="0"/>
          </a:p>
          <a:p>
            <a:pPr marL="0" indent="0">
              <a:buNone/>
            </a:pPr>
            <a:r>
              <a:rPr lang="en-US" dirty="0"/>
              <a:t> </a:t>
            </a:r>
            <a:r>
              <a:rPr lang="en-US" dirty="0" smtClean="0"/>
              <a:t>      boarders</a:t>
            </a:r>
            <a:r>
              <a:rPr lang="en-US" dirty="0"/>
              <a:t>! (see borders on left and right)</a:t>
            </a:r>
          </a:p>
          <a:p>
            <a:r>
              <a:rPr lang="en-US" dirty="0"/>
              <a:t>Resolution? </a:t>
            </a:r>
            <a:r>
              <a:rPr lang="en-US" dirty="0" smtClean="0">
                <a:sym typeface="Wingdings" panose="05000000000000000000" pitchFamily="2" charset="2"/>
              </a:rPr>
              <a:t></a:t>
            </a:r>
            <a:r>
              <a:rPr lang="en-US" dirty="0" smtClean="0"/>
              <a:t> </a:t>
            </a:r>
            <a:r>
              <a:rPr lang="en-US" dirty="0"/>
              <a:t>appropriate!</a:t>
            </a:r>
          </a:p>
          <a:p>
            <a:pPr lvl="1"/>
            <a:r>
              <a:rPr lang="en-US" dirty="0"/>
              <a:t>Max: 1200 x 800</a:t>
            </a:r>
          </a:p>
          <a:p>
            <a:pPr lvl="1"/>
            <a:r>
              <a:rPr lang="en-US" dirty="0"/>
              <a:t>Please don‘t include 10 mega pixel images</a:t>
            </a:r>
          </a:p>
          <a:p>
            <a:pPr lvl="2"/>
            <a:r>
              <a:rPr lang="en-US" dirty="0"/>
              <a:t>Reduce number of pixels before </a:t>
            </a:r>
            <a:br>
              <a:rPr lang="en-US" dirty="0"/>
            </a:br>
            <a:r>
              <a:rPr lang="en-US" dirty="0"/>
              <a:t>e.g. use </a:t>
            </a:r>
            <a:r>
              <a:rPr lang="en-US" dirty="0" err="1"/>
              <a:t>IrfanView</a:t>
            </a:r>
            <a:r>
              <a:rPr lang="en-US" dirty="0"/>
              <a:t> </a:t>
            </a:r>
          </a:p>
        </p:txBody>
      </p:sp>
      <p:sp>
        <p:nvSpPr>
          <p:cNvPr id="4" name="Foliennummernplatzhalter 3"/>
          <p:cNvSpPr>
            <a:spLocks noGrp="1"/>
          </p:cNvSpPr>
          <p:nvPr>
            <p:ph type="sldNum" sz="quarter" idx="12"/>
          </p:nvPr>
        </p:nvSpPr>
        <p:spPr/>
        <p:txBody>
          <a:bodyPr/>
          <a:lstStyle/>
          <a:p>
            <a:fld id="{726E3266-00A3-4833-AE79-29048F6E9A46}" type="slidenum">
              <a:rPr lang="de-DE" smtClean="0"/>
              <a:pPr/>
              <a:t>8</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188" y="3362325"/>
            <a:ext cx="3043237"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300" y="911225"/>
            <a:ext cx="280193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250" y="3876675"/>
            <a:ext cx="3443288"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Line 4"/>
          <p:cNvSpPr>
            <a:spLocks noChangeShapeType="1"/>
          </p:cNvSpPr>
          <p:nvPr/>
        </p:nvSpPr>
        <p:spPr bwMode="auto">
          <a:xfrm flipH="1">
            <a:off x="8632825" y="322263"/>
            <a:ext cx="0" cy="5845175"/>
          </a:xfrm>
          <a:prstGeom prst="line">
            <a:avLst/>
          </a:prstGeom>
          <a:noFill/>
          <a:ln w="12700" cap="rnd">
            <a:solidFill>
              <a:schemeClr val="tx1"/>
            </a:solidFill>
            <a:prstDash val="sysDot"/>
            <a:round/>
            <a:headEnd/>
            <a:tailEnd type="triangle" w="med" len="lg"/>
          </a:ln>
          <a:extLst>
            <a:ext uri="{909E8E84-426E-40DD-AFC4-6F175D3DCCD1}">
              <a14:hiddenFill xmlns:a14="http://schemas.microsoft.com/office/drawing/2010/main">
                <a:noFill/>
              </a14:hiddenFill>
            </a:ext>
          </a:extLst>
        </p:spPr>
        <p:txBody>
          <a:bodyPr>
            <a:spAutoFit/>
          </a:bodyPr>
          <a:lstStyle/>
          <a:p>
            <a:endParaRPr lang="de-DE"/>
          </a:p>
        </p:txBody>
      </p:sp>
      <p:sp>
        <p:nvSpPr>
          <p:cNvPr id="10" name="Line 5"/>
          <p:cNvSpPr>
            <a:spLocks noChangeShapeType="1"/>
          </p:cNvSpPr>
          <p:nvPr/>
        </p:nvSpPr>
        <p:spPr bwMode="auto">
          <a:xfrm>
            <a:off x="493713" y="922338"/>
            <a:ext cx="6350" cy="5775325"/>
          </a:xfrm>
          <a:prstGeom prst="line">
            <a:avLst/>
          </a:prstGeom>
          <a:noFill/>
          <a:ln w="12700" cap="rnd">
            <a:solidFill>
              <a:schemeClr val="tx1"/>
            </a:solidFill>
            <a:prstDash val="sysDot"/>
            <a:round/>
            <a:headEnd type="triangle" w="med" len="lg"/>
            <a:tailEnd/>
          </a:ln>
          <a:extLst>
            <a:ext uri="{909E8E84-426E-40DD-AFC4-6F175D3DCCD1}">
              <a14:hiddenFill xmlns:a14="http://schemas.microsoft.com/office/drawing/2010/main">
                <a:noFill/>
              </a14:hiddenFill>
            </a:ext>
          </a:extLst>
        </p:spPr>
        <p:txBody>
          <a:bodyPr>
            <a:spAutoFit/>
          </a:bodyPr>
          <a:lstStyle/>
          <a:p>
            <a:endParaRPr lang="de-DE"/>
          </a:p>
        </p:txBody>
      </p:sp>
    </p:spTree>
    <p:extLst>
      <p:ext uri="{BB962C8B-B14F-4D97-AF65-F5344CB8AC3E}">
        <p14:creationId xmlns:p14="http://schemas.microsoft.com/office/powerpoint/2010/main" val="1901276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3.1  One figure (maximum size) </a:t>
            </a:r>
            <a:endParaRPr lang="de-DE" dirty="0"/>
          </a:p>
        </p:txBody>
      </p:sp>
      <p:sp>
        <p:nvSpPr>
          <p:cNvPr id="3" name="Inhaltsplatzhalter 2"/>
          <p:cNvSpPr>
            <a:spLocks noGrp="1"/>
          </p:cNvSpPr>
          <p:nvPr>
            <p:ph idx="1"/>
          </p:nvPr>
        </p:nvSpPr>
        <p:spPr/>
        <p:txBody>
          <a:bodyPr/>
          <a:lstStyle/>
          <a:p>
            <a:endParaRPr lang="de-DE" dirty="0"/>
          </a:p>
        </p:txBody>
      </p:sp>
      <p:sp>
        <p:nvSpPr>
          <p:cNvPr id="4" name="Foliennummernplatzhalter 3"/>
          <p:cNvSpPr>
            <a:spLocks noGrp="1"/>
          </p:cNvSpPr>
          <p:nvPr>
            <p:ph type="sldNum" sz="quarter" idx="12"/>
          </p:nvPr>
        </p:nvSpPr>
        <p:spPr/>
        <p:txBody>
          <a:bodyPr/>
          <a:lstStyle/>
          <a:p>
            <a:fld id="{726E3266-00A3-4833-AE79-29048F6E9A46}" type="slidenum">
              <a:rPr lang="de-DE" smtClean="0"/>
              <a:pPr/>
              <a:t>9</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25" y="911225"/>
            <a:ext cx="8143875"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07795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2438</Words>
  <Application>Microsoft Office PowerPoint</Application>
  <PresentationFormat>Bildschirmpräsentation (4:3)</PresentationFormat>
  <Paragraphs>236</Paragraphs>
  <Slides>20</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20</vt:i4>
      </vt:variant>
    </vt:vector>
  </HeadingPairs>
  <TitlesOfParts>
    <vt:vector size="27" baseType="lpstr">
      <vt:lpstr>Arial</vt:lpstr>
      <vt:lpstr>Calibri</vt:lpstr>
      <vt:lpstr>Courier New</vt:lpstr>
      <vt:lpstr>TUM Neue Helvetica 55 Regular</vt:lpstr>
      <vt:lpstr>Wingdings</vt:lpstr>
      <vt:lpstr>Wingdings 3</vt:lpstr>
      <vt:lpstr>Office</vt:lpstr>
      <vt:lpstr>Title of the work</vt:lpstr>
      <vt:lpstr>Outline</vt:lpstr>
      <vt:lpstr>1  Title slide</vt:lpstr>
      <vt:lpstr>2  Regular slide</vt:lpstr>
      <vt:lpstr>2.1  Text box (1)</vt:lpstr>
      <vt:lpstr>2.1  Text box (2)</vt:lpstr>
      <vt:lpstr>2.2  Slide title</vt:lpstr>
      <vt:lpstr>3  Figures</vt:lpstr>
      <vt:lpstr>3.1  One figure (maximum size) </vt:lpstr>
      <vt:lpstr>3.2  One figure and text</vt:lpstr>
      <vt:lpstr>4  Reference List</vt:lpstr>
      <vt:lpstr>4.1  Citation Style (1) </vt:lpstr>
      <vt:lpstr>4.2  Citation Style (2)</vt:lpstr>
      <vt:lpstr>4.2  Citation style (3)</vt:lpstr>
      <vt:lpstr>4.2  Citation style (4)</vt:lpstr>
      <vt:lpstr>4.2  Citation style (5)</vt:lpstr>
      <vt:lpstr>4.2  Citation style (6)</vt:lpstr>
      <vt:lpstr>4.3  Source found -&gt; own literature list (1)</vt:lpstr>
      <vt:lpstr>4.3  Source found -&gt; own literature list (2)</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USti</dc:creator>
  <cp:lastModifiedBy>USti</cp:lastModifiedBy>
  <cp:revision>38</cp:revision>
  <dcterms:created xsi:type="dcterms:W3CDTF">2020-04-19T11:55:10Z</dcterms:created>
  <dcterms:modified xsi:type="dcterms:W3CDTF">2020-04-19T19:06:07Z</dcterms:modified>
</cp:coreProperties>
</file>