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2"/>
  </p:notesMasterIdLst>
  <p:handoutMasterIdLst>
    <p:handoutMasterId r:id="rId23"/>
  </p:handoutMasterIdLst>
  <p:sldIdLst>
    <p:sldId id="256" r:id="rId2"/>
    <p:sldId id="502" r:id="rId3"/>
    <p:sldId id="506" r:id="rId4"/>
    <p:sldId id="507" r:id="rId5"/>
    <p:sldId id="508" r:id="rId6"/>
    <p:sldId id="509" r:id="rId7"/>
    <p:sldId id="510" r:id="rId8"/>
    <p:sldId id="511" r:id="rId9"/>
    <p:sldId id="512" r:id="rId10"/>
    <p:sldId id="513" r:id="rId11"/>
    <p:sldId id="516" r:id="rId12"/>
    <p:sldId id="517" r:id="rId13"/>
    <p:sldId id="518" r:id="rId14"/>
    <p:sldId id="519" r:id="rId15"/>
    <p:sldId id="520" r:id="rId16"/>
    <p:sldId id="521" r:id="rId17"/>
    <p:sldId id="522" r:id="rId18"/>
    <p:sldId id="514" r:id="rId19"/>
    <p:sldId id="515" r:id="rId20"/>
    <p:sldId id="504" r:id="rId21"/>
  </p:sldIdLst>
  <p:sldSz cx="9144000" cy="6858000" type="screen4x3"/>
  <p:notesSz cx="6797675" cy="9928225"/>
  <p:defaultTextStyle>
    <a:defPPr>
      <a:defRPr lang="de-DE"/>
    </a:defPPr>
    <a:lvl1pPr algn="l" rtl="0" eaLnBrk="0" fontAlgn="base" hangingPunct="0">
      <a:spcBef>
        <a:spcPct val="0"/>
      </a:spcBef>
      <a:spcAft>
        <a:spcPct val="0"/>
      </a:spcAft>
      <a:defRPr kern="1200">
        <a:solidFill>
          <a:schemeClr val="tx1"/>
        </a:solidFill>
        <a:latin typeface="TUM Neue Helvetica 55 Regular" pitchFamily="34" charset="0"/>
        <a:ea typeface="+mn-ea"/>
        <a:cs typeface="+mn-cs"/>
      </a:defRPr>
    </a:lvl1pPr>
    <a:lvl2pPr marL="457200" algn="l" rtl="0" eaLnBrk="0" fontAlgn="base" hangingPunct="0">
      <a:spcBef>
        <a:spcPct val="0"/>
      </a:spcBef>
      <a:spcAft>
        <a:spcPct val="0"/>
      </a:spcAft>
      <a:defRPr kern="1200">
        <a:solidFill>
          <a:schemeClr val="tx1"/>
        </a:solidFill>
        <a:latin typeface="TUM Neue Helvetica 55 Regular" pitchFamily="34" charset="0"/>
        <a:ea typeface="+mn-ea"/>
        <a:cs typeface="+mn-cs"/>
      </a:defRPr>
    </a:lvl2pPr>
    <a:lvl3pPr marL="914400" algn="l" rtl="0" eaLnBrk="0" fontAlgn="base" hangingPunct="0">
      <a:spcBef>
        <a:spcPct val="0"/>
      </a:spcBef>
      <a:spcAft>
        <a:spcPct val="0"/>
      </a:spcAft>
      <a:defRPr kern="1200">
        <a:solidFill>
          <a:schemeClr val="tx1"/>
        </a:solidFill>
        <a:latin typeface="TUM Neue Helvetica 55 Regular" pitchFamily="34" charset="0"/>
        <a:ea typeface="+mn-ea"/>
        <a:cs typeface="+mn-cs"/>
      </a:defRPr>
    </a:lvl3pPr>
    <a:lvl4pPr marL="1371600" algn="l" rtl="0" eaLnBrk="0" fontAlgn="base" hangingPunct="0">
      <a:spcBef>
        <a:spcPct val="0"/>
      </a:spcBef>
      <a:spcAft>
        <a:spcPct val="0"/>
      </a:spcAft>
      <a:defRPr kern="1200">
        <a:solidFill>
          <a:schemeClr val="tx1"/>
        </a:solidFill>
        <a:latin typeface="TUM Neue Helvetica 55 Regular" pitchFamily="34" charset="0"/>
        <a:ea typeface="+mn-ea"/>
        <a:cs typeface="+mn-cs"/>
      </a:defRPr>
    </a:lvl4pPr>
    <a:lvl5pPr marL="1828800" algn="l" rtl="0" eaLnBrk="0" fontAlgn="base" hangingPunct="0">
      <a:spcBef>
        <a:spcPct val="0"/>
      </a:spcBef>
      <a:spcAft>
        <a:spcPct val="0"/>
      </a:spcAft>
      <a:defRPr kern="1200">
        <a:solidFill>
          <a:schemeClr val="tx1"/>
        </a:solidFill>
        <a:latin typeface="TUM Neue Helvetica 55 Regular" pitchFamily="34" charset="0"/>
        <a:ea typeface="+mn-ea"/>
        <a:cs typeface="+mn-cs"/>
      </a:defRPr>
    </a:lvl5pPr>
    <a:lvl6pPr marL="2286000" algn="l" defTabSz="914400" rtl="0" eaLnBrk="1" latinLnBrk="0" hangingPunct="1">
      <a:defRPr kern="1200">
        <a:solidFill>
          <a:schemeClr val="tx1"/>
        </a:solidFill>
        <a:latin typeface="TUM Neue Helvetica 55 Regular" pitchFamily="34" charset="0"/>
        <a:ea typeface="+mn-ea"/>
        <a:cs typeface="+mn-cs"/>
      </a:defRPr>
    </a:lvl6pPr>
    <a:lvl7pPr marL="2743200" algn="l" defTabSz="914400" rtl="0" eaLnBrk="1" latinLnBrk="0" hangingPunct="1">
      <a:defRPr kern="1200">
        <a:solidFill>
          <a:schemeClr val="tx1"/>
        </a:solidFill>
        <a:latin typeface="TUM Neue Helvetica 55 Regular" pitchFamily="34" charset="0"/>
        <a:ea typeface="+mn-ea"/>
        <a:cs typeface="+mn-cs"/>
      </a:defRPr>
    </a:lvl7pPr>
    <a:lvl8pPr marL="3200400" algn="l" defTabSz="914400" rtl="0" eaLnBrk="1" latinLnBrk="0" hangingPunct="1">
      <a:defRPr kern="1200">
        <a:solidFill>
          <a:schemeClr val="tx1"/>
        </a:solidFill>
        <a:latin typeface="TUM Neue Helvetica 55 Regular" pitchFamily="34" charset="0"/>
        <a:ea typeface="+mn-ea"/>
        <a:cs typeface="+mn-cs"/>
      </a:defRPr>
    </a:lvl8pPr>
    <a:lvl9pPr marL="3657600" algn="l" defTabSz="914400" rtl="0" eaLnBrk="1" latinLnBrk="0" hangingPunct="1">
      <a:defRPr kern="1200">
        <a:solidFill>
          <a:schemeClr val="tx1"/>
        </a:solidFill>
        <a:latin typeface="TUM Neue Helvetica 55 Regular"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CA82"/>
    <a:srgbClr val="91AC6B"/>
    <a:srgbClr val="41BEFF"/>
    <a:srgbClr val="0099FF"/>
    <a:srgbClr val="CA213F"/>
    <a:srgbClr val="0071B6"/>
    <a:srgbClr val="0065BD"/>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6" autoAdjust="0"/>
    <p:restoredTop sz="89074" autoAdjust="0"/>
  </p:normalViewPr>
  <p:slideViewPr>
    <p:cSldViewPr snapToGrid="0">
      <p:cViewPr>
        <p:scale>
          <a:sx n="60" d="100"/>
          <a:sy n="60" d="100"/>
        </p:scale>
        <p:origin x="582" y="2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509" y="13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1"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5255" tIns="47628" rIns="95255" bIns="47628" numCol="1" anchor="t" anchorCtr="0" compatLnSpc="1">
            <a:prstTxWarp prst="textNoShape">
              <a:avLst/>
            </a:prstTxWarp>
          </a:bodyPr>
          <a:lstStyle/>
          <a:p>
            <a:pPr lvl="0"/>
            <a:r>
              <a:rPr lang="de-DE" noProof="0" smtClean="0"/>
              <a:t> Mastertextformat bearbeiten</a:t>
            </a:r>
          </a:p>
          <a:p>
            <a:pPr lvl="1"/>
            <a:r>
              <a:rPr lang="de-DE" noProof="0" smtClean="0"/>
              <a:t> Zweite Ebene</a:t>
            </a:r>
          </a:p>
          <a:p>
            <a:pPr lvl="2"/>
            <a:r>
              <a:rPr lang="de-DE" noProof="0" smtClean="0"/>
              <a:t>Dritte Ebene</a:t>
            </a:r>
          </a:p>
          <a:p>
            <a:pPr lvl="3"/>
            <a:r>
              <a:rPr lang="de-DE" noProof="0" smtClean="0"/>
              <a:t>Vierte Ebene</a:t>
            </a:r>
          </a:p>
          <a:p>
            <a:pPr lvl="4"/>
            <a:r>
              <a:rPr lang="de-DE" noProof="0" smtClean="0"/>
              <a:t>Fünfte Ebene</a:t>
            </a:r>
          </a:p>
        </p:txBody>
      </p:sp>
      <p:sp>
        <p:nvSpPr>
          <p:cNvPr id="8" name="Folienbildplatzhalter 7"/>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buSzPct val="75000"/>
      <a:buFont typeface="Wingdings" pitchFamily="2" charset="2"/>
      <a:buChar char="r"/>
      <a:defRPr sz="1200" kern="1200">
        <a:solidFill>
          <a:schemeClr val="tx1"/>
        </a:solidFill>
        <a:latin typeface="TUM Neue Helvetica 55 Regular" pitchFamily="34" charset="0"/>
        <a:ea typeface="+mn-ea"/>
        <a:cs typeface="+mn-cs"/>
      </a:defRPr>
    </a:lvl1pPr>
    <a:lvl2pPr marL="457200" algn="l" rtl="0" eaLnBrk="0" fontAlgn="base" hangingPunct="0">
      <a:spcBef>
        <a:spcPct val="30000"/>
      </a:spcBef>
      <a:spcAft>
        <a:spcPct val="0"/>
      </a:spcAft>
      <a:buChar char="•"/>
      <a:defRPr sz="1200" kern="1200">
        <a:solidFill>
          <a:schemeClr val="tx1"/>
        </a:solidFill>
        <a:latin typeface="TUM Neue Helvetica 55 Regular"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UM Neue Helvetica 55 Regular"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UM Neue Helvetica 55 Regular"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UM Neue Helvetica 55 Regular"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dt" sz="quarter" idx="4294967295"/>
          </p:nvPr>
        </p:nvSpPr>
        <p:spPr bwMode="auto">
          <a:xfrm>
            <a:off x="3851275" y="0"/>
            <a:ext cx="2946400" cy="496888"/>
          </a:xfrm>
          <a:prstGeom prst="rect">
            <a:avLst/>
          </a:prstGeom>
          <a:noFill/>
          <a:ln>
            <a:miter lim="800000"/>
            <a:headEnd/>
            <a:tailEnd/>
          </a:ln>
        </p:spPr>
        <p:txBody>
          <a:bodyPr/>
          <a:lstStyle/>
          <a:p>
            <a:pPr>
              <a:spcBef>
                <a:spcPct val="50000"/>
              </a:spcBef>
            </a:pPr>
            <a:fld id="{884CE913-4FEB-46E7-B56E-247D387622F3}" type="datetime1">
              <a:rPr lang="de-DE" altLang="de-DE"/>
              <a:pPr>
                <a:spcBef>
                  <a:spcPct val="50000"/>
                </a:spcBef>
              </a:pPr>
              <a:t>22.04.2019</a:t>
            </a:fld>
            <a:endParaRPr lang="de-DE" altLang="de-DE"/>
          </a:p>
        </p:txBody>
      </p:sp>
      <p:sp>
        <p:nvSpPr>
          <p:cNvPr id="24579" name="Rectangle 7"/>
          <p:cNvSpPr>
            <a:spLocks noGrp="1" noChangeArrowheads="1"/>
          </p:cNvSpPr>
          <p:nvPr>
            <p:ph type="sldNum" sz="quarter" idx="4294967295"/>
          </p:nvPr>
        </p:nvSpPr>
        <p:spPr bwMode="auto">
          <a:xfrm>
            <a:off x="3851275" y="9431338"/>
            <a:ext cx="2946400" cy="496887"/>
          </a:xfrm>
          <a:prstGeom prst="rect">
            <a:avLst/>
          </a:prstGeom>
          <a:noFill/>
          <a:ln>
            <a:miter lim="800000"/>
            <a:headEnd/>
            <a:tailEnd/>
          </a:ln>
        </p:spPr>
        <p:txBody>
          <a:bodyPr/>
          <a:lstStyle/>
          <a:p>
            <a:pPr>
              <a:spcBef>
                <a:spcPct val="50000"/>
              </a:spcBef>
            </a:pPr>
            <a:fld id="{89A518E2-8245-41AE-A851-88BD5D455051}" type="slidenum">
              <a:rPr lang="de-DE" altLang="de-DE"/>
              <a:pPr>
                <a:spcBef>
                  <a:spcPct val="50000"/>
                </a:spcBef>
              </a:pPr>
              <a:t>1</a:t>
            </a:fld>
            <a:endParaRPr lang="de-DE" altLang="de-DE"/>
          </a:p>
        </p:txBody>
      </p:sp>
      <p:sp>
        <p:nvSpPr>
          <p:cNvPr id="24580" name="Rectangle 2"/>
          <p:cNvSpPr>
            <a:spLocks noGrp="1" noRot="1" noChangeAspect="1" noChangeArrowheads="1" noTextEdit="1"/>
          </p:cNvSpPr>
          <p:nvPr>
            <p:ph type="sldImg"/>
          </p:nvPr>
        </p:nvSpPr>
        <p:spPr bwMode="auto">
          <a:xfrm>
            <a:off x="919163" y="746125"/>
            <a:ext cx="4960937" cy="3721100"/>
          </a:xfrm>
          <a:noFill/>
          <a:ln>
            <a:solidFill>
              <a:srgbClr val="000000"/>
            </a:solidFill>
            <a:miter lim="800000"/>
            <a:headEnd/>
            <a:tailEnd/>
          </a:ln>
        </p:spPr>
      </p:sp>
      <p:sp>
        <p:nvSpPr>
          <p:cNvPr id="24581" name="Rectangle 3"/>
          <p:cNvSpPr>
            <a:spLocks noGrp="1" noChangeArrowheads="1"/>
          </p:cNvSpPr>
          <p:nvPr>
            <p:ph type="body" idx="1"/>
          </p:nvPr>
        </p:nvSpPr>
        <p:spPr>
          <a:noFill/>
          <a:ln/>
        </p:spPr>
        <p:txBody>
          <a:bodyPr/>
          <a:lstStyle/>
          <a:p>
            <a:pPr eaLnBrk="1" hangingPunct="1"/>
            <a:endParaRPr lang="en-US"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dt" sz="quarter" idx="4294967295"/>
          </p:nvPr>
        </p:nvSpPr>
        <p:spPr bwMode="auto">
          <a:xfrm>
            <a:off x="3851275" y="0"/>
            <a:ext cx="2946400" cy="496888"/>
          </a:xfrm>
          <a:prstGeom prst="rect">
            <a:avLst/>
          </a:prstGeom>
          <a:noFill/>
          <a:ln>
            <a:miter lim="800000"/>
            <a:headEnd/>
            <a:tailEnd/>
          </a:ln>
        </p:spPr>
        <p:txBody>
          <a:bodyPr/>
          <a:lstStyle/>
          <a:p>
            <a:pPr>
              <a:spcBef>
                <a:spcPct val="50000"/>
              </a:spcBef>
            </a:pPr>
            <a:fld id="{BE81142D-88A1-4220-A2BC-8964FE6ADC2F}" type="datetime1">
              <a:rPr lang="de-DE" altLang="de-DE"/>
              <a:pPr>
                <a:spcBef>
                  <a:spcPct val="50000"/>
                </a:spcBef>
              </a:pPr>
              <a:t>22.04.2019</a:t>
            </a:fld>
            <a:endParaRPr lang="de-DE" altLang="de-DE"/>
          </a:p>
        </p:txBody>
      </p:sp>
      <p:sp>
        <p:nvSpPr>
          <p:cNvPr id="25603" name="Rectangle 7"/>
          <p:cNvSpPr>
            <a:spLocks noGrp="1" noChangeArrowheads="1"/>
          </p:cNvSpPr>
          <p:nvPr>
            <p:ph type="sldNum" sz="quarter" idx="4294967295"/>
          </p:nvPr>
        </p:nvSpPr>
        <p:spPr bwMode="auto">
          <a:xfrm>
            <a:off x="3851275" y="9431338"/>
            <a:ext cx="2946400" cy="496887"/>
          </a:xfrm>
          <a:prstGeom prst="rect">
            <a:avLst/>
          </a:prstGeom>
          <a:noFill/>
          <a:ln>
            <a:miter lim="800000"/>
            <a:headEnd/>
            <a:tailEnd/>
          </a:ln>
        </p:spPr>
        <p:txBody>
          <a:bodyPr/>
          <a:lstStyle/>
          <a:p>
            <a:pPr>
              <a:spcBef>
                <a:spcPct val="50000"/>
              </a:spcBef>
            </a:pPr>
            <a:fld id="{E961DD0C-AEA3-4A0E-B035-69FB0D58C26C}" type="slidenum">
              <a:rPr lang="de-DE" altLang="de-DE"/>
              <a:pPr>
                <a:spcBef>
                  <a:spcPct val="50000"/>
                </a:spcBef>
              </a:pPr>
              <a:t>2</a:t>
            </a:fld>
            <a:endParaRPr lang="de-DE" altLang="de-DE"/>
          </a:p>
        </p:txBody>
      </p:sp>
      <p:sp>
        <p:nvSpPr>
          <p:cNvPr id="25604" name="Rectangle 2"/>
          <p:cNvSpPr>
            <a:spLocks noGrp="1" noRot="1" noChangeAspect="1" noChangeArrowheads="1" noTextEdit="1"/>
          </p:cNvSpPr>
          <p:nvPr>
            <p:ph type="sldImg"/>
          </p:nvPr>
        </p:nvSpPr>
        <p:spPr bwMode="auto">
          <a:xfrm>
            <a:off x="919163" y="746125"/>
            <a:ext cx="4960937" cy="3721100"/>
          </a:xfrm>
          <a:noFill/>
          <a:ln>
            <a:solidFill>
              <a:srgbClr val="000000"/>
            </a:solidFill>
            <a:miter lim="800000"/>
            <a:headEnd/>
            <a:tailEnd/>
          </a:ln>
        </p:spPr>
      </p:sp>
      <p:sp>
        <p:nvSpPr>
          <p:cNvPr id="25605" name="Rectangle 3"/>
          <p:cNvSpPr>
            <a:spLocks noGrp="1" noChangeArrowheads="1"/>
          </p:cNvSpPr>
          <p:nvPr>
            <p:ph type="body" idx="1"/>
          </p:nvPr>
        </p:nvSpPr>
        <p:spPr>
          <a:noFill/>
          <a:ln/>
        </p:spPr>
        <p:txBody>
          <a:bodyPr/>
          <a:lstStyle/>
          <a:p>
            <a:pPr eaLnBrk="1" hangingPunct="1"/>
            <a:r>
              <a:rPr lang="en-US" altLang="de-DE" smtClean="0"/>
              <a:t>Dauer: 90 min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919163" y="746125"/>
            <a:ext cx="4960937" cy="3721100"/>
          </a:xfrm>
          <a:noFill/>
          <a:ln>
            <a:solidFill>
              <a:srgbClr val="000000"/>
            </a:solidFill>
            <a:miter lim="800000"/>
            <a:headEnd/>
            <a:tailEnd/>
          </a:ln>
        </p:spPr>
      </p:sp>
      <p:sp>
        <p:nvSpPr>
          <p:cNvPr id="26627" name="Rectangle 3"/>
          <p:cNvSpPr>
            <a:spLocks noGrp="1" noChangeArrowheads="1"/>
          </p:cNvSpPr>
          <p:nvPr>
            <p:ph type="body" idx="1"/>
          </p:nvPr>
        </p:nvSpPr>
        <p:spPr>
          <a:noFill/>
          <a:ln/>
        </p:spPr>
        <p:txBody>
          <a:bodyPr/>
          <a:lstStyle/>
          <a:p>
            <a:pPr eaLnBrk="1" hangingPunct="1"/>
            <a:endParaRPr lang="en-US" alt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xfrm>
            <a:off x="919163" y="746125"/>
            <a:ext cx="4960937" cy="3721100"/>
          </a:xfrm>
          <a:noFill/>
          <a:ln>
            <a:solidFill>
              <a:srgbClr val="000000"/>
            </a:solidFill>
            <a:miter lim="800000"/>
            <a:headEnd/>
            <a:tailEnd/>
          </a:ln>
        </p:spPr>
      </p:sp>
      <p:sp>
        <p:nvSpPr>
          <p:cNvPr id="27651" name="Notizenplatzhalter 2"/>
          <p:cNvSpPr>
            <a:spLocks noGrp="1"/>
          </p:cNvSpPr>
          <p:nvPr>
            <p:ph type="body" idx="1"/>
          </p:nvPr>
        </p:nvSpPr>
        <p:spPr>
          <a:noFill/>
          <a:ln/>
        </p:spPr>
        <p:txBody>
          <a:bodyPr/>
          <a:lstStyle/>
          <a:p>
            <a:pPr eaLnBrk="1" hangingPunct="1"/>
            <a:endParaRPr lang="en-US" altLang="de-DE" smtClean="0"/>
          </a:p>
        </p:txBody>
      </p:sp>
      <p:sp>
        <p:nvSpPr>
          <p:cNvPr id="27652" name="Datumsplatzhalter 3"/>
          <p:cNvSpPr>
            <a:spLocks noGrp="1"/>
          </p:cNvSpPr>
          <p:nvPr>
            <p:ph type="dt" sz="quarter" idx="4294967295"/>
          </p:nvPr>
        </p:nvSpPr>
        <p:spPr bwMode="auto">
          <a:xfrm>
            <a:off x="3851275" y="0"/>
            <a:ext cx="2946400" cy="496888"/>
          </a:xfrm>
          <a:prstGeom prst="rect">
            <a:avLst/>
          </a:prstGeom>
          <a:noFill/>
          <a:ln>
            <a:miter lim="800000"/>
            <a:headEnd/>
            <a:tailEnd/>
          </a:ln>
        </p:spPr>
        <p:txBody>
          <a:bodyPr/>
          <a:lstStyle/>
          <a:p>
            <a:pPr>
              <a:spcBef>
                <a:spcPct val="50000"/>
              </a:spcBef>
            </a:pPr>
            <a:fld id="{BF2F9527-B736-45C0-B9FA-F8EE84B1EA4C}" type="datetime1">
              <a:rPr lang="de-DE" altLang="de-DE"/>
              <a:pPr>
                <a:spcBef>
                  <a:spcPct val="50000"/>
                </a:spcBef>
              </a:pPr>
              <a:t>22.04.2019</a:t>
            </a:fld>
            <a:endParaRPr lang="de-DE" altLang="de-DE"/>
          </a:p>
        </p:txBody>
      </p:sp>
      <p:sp>
        <p:nvSpPr>
          <p:cNvPr id="27653" name="Foliennummernplatzhalter 4"/>
          <p:cNvSpPr>
            <a:spLocks noGrp="1"/>
          </p:cNvSpPr>
          <p:nvPr>
            <p:ph type="sldNum" sz="quarter" idx="4294967295"/>
          </p:nvPr>
        </p:nvSpPr>
        <p:spPr bwMode="auto">
          <a:xfrm>
            <a:off x="3851275" y="9431338"/>
            <a:ext cx="2946400" cy="496887"/>
          </a:xfrm>
          <a:prstGeom prst="rect">
            <a:avLst/>
          </a:prstGeom>
          <a:noFill/>
          <a:ln>
            <a:miter lim="800000"/>
            <a:headEnd/>
            <a:tailEnd/>
          </a:ln>
        </p:spPr>
        <p:txBody>
          <a:bodyPr/>
          <a:lstStyle/>
          <a:p>
            <a:pPr>
              <a:spcBef>
                <a:spcPct val="50000"/>
              </a:spcBef>
            </a:pPr>
            <a:fld id="{F9536964-53BC-4B7E-8490-1FB6EB733CDF}" type="slidenum">
              <a:rPr lang="de-DE" altLang="de-DE"/>
              <a:pPr>
                <a:spcBef>
                  <a:spcPct val="50000"/>
                </a:spcBef>
              </a:pPr>
              <a:t>7</a:t>
            </a:fld>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16" descr="tum_fpf_ppt_h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8"/>
          <p:cNvSpPr txBox="1">
            <a:spLocks noChangeArrowheads="1"/>
          </p:cNvSpPr>
          <p:nvPr/>
        </p:nvSpPr>
        <p:spPr bwMode="auto">
          <a:xfrm>
            <a:off x="415925" y="449263"/>
            <a:ext cx="2438400" cy="274637"/>
          </a:xfrm>
          <a:prstGeom prst="rect">
            <a:avLst/>
          </a:prstGeom>
          <a:noFill/>
          <a:ln>
            <a:noFill/>
          </a:ln>
          <a:extLst/>
        </p:spPr>
        <p:txBody>
          <a:bodyPr anchor="b">
            <a:spAutoFit/>
          </a:bodyPr>
          <a:lstStyle>
            <a:lvl1pPr>
              <a:spcBef>
                <a:spcPct val="50000"/>
              </a:spcBef>
              <a:defRPr>
                <a:solidFill>
                  <a:schemeClr val="tx1"/>
                </a:solidFill>
                <a:latin typeface="TUM Neue Helvetica 55 Regular" pitchFamily="34" charset="0"/>
              </a:defRPr>
            </a:lvl1pPr>
            <a:lvl2pPr marL="742950" indent="-285750">
              <a:spcBef>
                <a:spcPct val="50000"/>
              </a:spcBef>
              <a:defRPr>
                <a:solidFill>
                  <a:schemeClr val="tx1"/>
                </a:solidFill>
                <a:latin typeface="TUM Neue Helvetica 55 Regular" pitchFamily="34" charset="0"/>
              </a:defRPr>
            </a:lvl2pPr>
            <a:lvl3pPr marL="1143000" indent="-228600">
              <a:spcBef>
                <a:spcPct val="50000"/>
              </a:spcBef>
              <a:defRPr>
                <a:solidFill>
                  <a:schemeClr val="tx1"/>
                </a:solidFill>
                <a:latin typeface="TUM Neue Helvetica 55 Regular" pitchFamily="34" charset="0"/>
              </a:defRPr>
            </a:lvl3pPr>
            <a:lvl4pPr marL="1600200" indent="-228600">
              <a:spcBef>
                <a:spcPct val="50000"/>
              </a:spcBef>
              <a:defRPr>
                <a:solidFill>
                  <a:schemeClr val="tx1"/>
                </a:solidFill>
                <a:latin typeface="TUM Neue Helvetica 55 Regular" pitchFamily="34" charset="0"/>
              </a:defRPr>
            </a:lvl4pPr>
            <a:lvl5pPr marL="2057400" indent="-228600">
              <a:spcBef>
                <a:spcPct val="50000"/>
              </a:spcBef>
              <a:defRPr>
                <a:solidFill>
                  <a:schemeClr val="tx1"/>
                </a:solidFill>
                <a:latin typeface="TUM Neue Helvetica 55 Regular" pitchFamily="34" charset="0"/>
              </a:defRPr>
            </a:lvl5pPr>
            <a:lvl6pPr marL="2514600" indent="-228600" eaLnBrk="0" fontAlgn="base" hangingPunct="0">
              <a:spcBef>
                <a:spcPct val="50000"/>
              </a:spcBef>
              <a:spcAft>
                <a:spcPct val="0"/>
              </a:spcAft>
              <a:defRPr>
                <a:solidFill>
                  <a:schemeClr val="tx1"/>
                </a:solidFill>
                <a:latin typeface="TUM Neue Helvetica 55 Regular" pitchFamily="34" charset="0"/>
              </a:defRPr>
            </a:lvl6pPr>
            <a:lvl7pPr marL="2971800" indent="-228600" eaLnBrk="0" fontAlgn="base" hangingPunct="0">
              <a:spcBef>
                <a:spcPct val="50000"/>
              </a:spcBef>
              <a:spcAft>
                <a:spcPct val="0"/>
              </a:spcAft>
              <a:defRPr>
                <a:solidFill>
                  <a:schemeClr val="tx1"/>
                </a:solidFill>
                <a:latin typeface="TUM Neue Helvetica 55 Regular" pitchFamily="34" charset="0"/>
              </a:defRPr>
            </a:lvl7pPr>
            <a:lvl8pPr marL="3429000" indent="-228600" eaLnBrk="0" fontAlgn="base" hangingPunct="0">
              <a:spcBef>
                <a:spcPct val="50000"/>
              </a:spcBef>
              <a:spcAft>
                <a:spcPct val="0"/>
              </a:spcAft>
              <a:defRPr>
                <a:solidFill>
                  <a:schemeClr val="tx1"/>
                </a:solidFill>
                <a:latin typeface="TUM Neue Helvetica 55 Regular" pitchFamily="34" charset="0"/>
              </a:defRPr>
            </a:lvl8pPr>
            <a:lvl9pPr marL="3886200" indent="-228600" eaLnBrk="0" fontAlgn="base" hangingPunct="0">
              <a:spcBef>
                <a:spcPct val="50000"/>
              </a:spcBef>
              <a:spcAft>
                <a:spcPct val="0"/>
              </a:spcAft>
              <a:defRPr>
                <a:solidFill>
                  <a:schemeClr val="tx1"/>
                </a:solidFill>
                <a:latin typeface="TUM Neue Helvetica 55 Regular" pitchFamily="34" charset="0"/>
              </a:defRPr>
            </a:lvl9pPr>
          </a:lstStyle>
          <a:p>
            <a:pPr>
              <a:defRPr/>
            </a:pPr>
            <a:r>
              <a:rPr lang="de-DE" altLang="en-US" sz="1200" smtClean="0">
                <a:solidFill>
                  <a:schemeClr val="accent2"/>
                </a:solidFill>
              </a:rPr>
              <a:t>Technische Universität München</a:t>
            </a:r>
          </a:p>
        </p:txBody>
      </p:sp>
      <p:sp>
        <p:nvSpPr>
          <p:cNvPr id="6" name="Text Box 20"/>
          <p:cNvSpPr txBox="1">
            <a:spLocks noChangeArrowheads="1"/>
          </p:cNvSpPr>
          <p:nvPr userDrawn="1"/>
        </p:nvSpPr>
        <p:spPr bwMode="auto">
          <a:xfrm>
            <a:off x="500063" y="5514975"/>
            <a:ext cx="8156575" cy="641350"/>
          </a:xfrm>
          <a:prstGeom prst="rect">
            <a:avLst/>
          </a:prstGeom>
          <a:noFill/>
          <a:ln>
            <a:noFill/>
          </a:ln>
          <a:extLst/>
        </p:spPr>
        <p:txBody>
          <a:bodyPr>
            <a:spAutoFit/>
          </a:bodyPr>
          <a:lstStyle>
            <a:lvl1pPr>
              <a:spcBef>
                <a:spcPct val="50000"/>
              </a:spcBef>
              <a:defRPr>
                <a:solidFill>
                  <a:schemeClr val="tx1"/>
                </a:solidFill>
                <a:latin typeface="TUM Neue Helvetica 55 Regular" pitchFamily="34" charset="0"/>
              </a:defRPr>
            </a:lvl1pPr>
            <a:lvl2pPr marL="742950" indent="-285750">
              <a:spcBef>
                <a:spcPct val="50000"/>
              </a:spcBef>
              <a:defRPr>
                <a:solidFill>
                  <a:schemeClr val="tx1"/>
                </a:solidFill>
                <a:latin typeface="TUM Neue Helvetica 55 Regular" pitchFamily="34" charset="0"/>
              </a:defRPr>
            </a:lvl2pPr>
            <a:lvl3pPr marL="1143000" indent="-228600">
              <a:spcBef>
                <a:spcPct val="50000"/>
              </a:spcBef>
              <a:defRPr>
                <a:solidFill>
                  <a:schemeClr val="tx1"/>
                </a:solidFill>
                <a:latin typeface="TUM Neue Helvetica 55 Regular" pitchFamily="34" charset="0"/>
              </a:defRPr>
            </a:lvl3pPr>
            <a:lvl4pPr marL="1600200" indent="-228600">
              <a:spcBef>
                <a:spcPct val="50000"/>
              </a:spcBef>
              <a:defRPr>
                <a:solidFill>
                  <a:schemeClr val="tx1"/>
                </a:solidFill>
                <a:latin typeface="TUM Neue Helvetica 55 Regular" pitchFamily="34" charset="0"/>
              </a:defRPr>
            </a:lvl4pPr>
            <a:lvl5pPr marL="2057400" indent="-228600">
              <a:spcBef>
                <a:spcPct val="50000"/>
              </a:spcBef>
              <a:defRPr>
                <a:solidFill>
                  <a:schemeClr val="tx1"/>
                </a:solidFill>
                <a:latin typeface="TUM Neue Helvetica 55 Regular" pitchFamily="34" charset="0"/>
              </a:defRPr>
            </a:lvl5pPr>
            <a:lvl6pPr marL="2514600" indent="-228600" eaLnBrk="0" fontAlgn="base" hangingPunct="0">
              <a:spcBef>
                <a:spcPct val="50000"/>
              </a:spcBef>
              <a:spcAft>
                <a:spcPct val="0"/>
              </a:spcAft>
              <a:defRPr>
                <a:solidFill>
                  <a:schemeClr val="tx1"/>
                </a:solidFill>
                <a:latin typeface="TUM Neue Helvetica 55 Regular" pitchFamily="34" charset="0"/>
              </a:defRPr>
            </a:lvl6pPr>
            <a:lvl7pPr marL="2971800" indent="-228600" eaLnBrk="0" fontAlgn="base" hangingPunct="0">
              <a:spcBef>
                <a:spcPct val="50000"/>
              </a:spcBef>
              <a:spcAft>
                <a:spcPct val="0"/>
              </a:spcAft>
              <a:defRPr>
                <a:solidFill>
                  <a:schemeClr val="tx1"/>
                </a:solidFill>
                <a:latin typeface="TUM Neue Helvetica 55 Regular" pitchFamily="34" charset="0"/>
              </a:defRPr>
            </a:lvl7pPr>
            <a:lvl8pPr marL="3429000" indent="-228600" eaLnBrk="0" fontAlgn="base" hangingPunct="0">
              <a:spcBef>
                <a:spcPct val="50000"/>
              </a:spcBef>
              <a:spcAft>
                <a:spcPct val="0"/>
              </a:spcAft>
              <a:defRPr>
                <a:solidFill>
                  <a:schemeClr val="tx1"/>
                </a:solidFill>
                <a:latin typeface="TUM Neue Helvetica 55 Regular" pitchFamily="34" charset="0"/>
              </a:defRPr>
            </a:lvl8pPr>
            <a:lvl9pPr marL="3886200" indent="-228600" eaLnBrk="0" fontAlgn="base" hangingPunct="0">
              <a:spcBef>
                <a:spcPct val="50000"/>
              </a:spcBef>
              <a:spcAft>
                <a:spcPct val="0"/>
              </a:spcAft>
              <a:defRPr>
                <a:solidFill>
                  <a:schemeClr val="tx1"/>
                </a:solidFill>
                <a:latin typeface="TUM Neue Helvetica 55 Regular" pitchFamily="34" charset="0"/>
              </a:defRPr>
            </a:lvl9pPr>
          </a:lstStyle>
          <a:p>
            <a:pPr algn="ctr" eaLnBrk="1" hangingPunct="1">
              <a:spcBef>
                <a:spcPct val="20000"/>
              </a:spcBef>
              <a:buSzPct val="75000"/>
              <a:buFont typeface="Wingdings" panose="05000000000000000000" pitchFamily="2" charset="2"/>
              <a:buNone/>
              <a:defRPr/>
            </a:pPr>
            <a:r>
              <a:rPr lang="de-DE" altLang="en-US" dirty="0" smtClean="0"/>
              <a:t>G&amp;G </a:t>
            </a:r>
            <a:r>
              <a:rPr lang="de-DE" altLang="en-US" dirty="0" err="1" smtClean="0"/>
              <a:t>MSc</a:t>
            </a:r>
            <a:r>
              <a:rPr lang="de-DE" altLang="en-US" dirty="0" smtClean="0"/>
              <a:t> – </a:t>
            </a:r>
            <a:r>
              <a:rPr lang="de-DE" altLang="en-US" dirty="0" err="1" smtClean="0"/>
              <a:t>Geodesy</a:t>
            </a:r>
            <a:r>
              <a:rPr lang="de-DE" altLang="en-US" baseline="0" dirty="0" smtClean="0"/>
              <a:t> &amp; Geoinformation</a:t>
            </a:r>
            <a:r>
              <a:rPr lang="de-DE" altLang="en-US" dirty="0" smtClean="0"/>
              <a:t/>
            </a:r>
            <a:br>
              <a:rPr lang="de-DE" altLang="en-US" dirty="0" smtClean="0"/>
            </a:br>
            <a:endParaRPr lang="de-DE" altLang="en-US" dirty="0" smtClean="0"/>
          </a:p>
        </p:txBody>
      </p:sp>
      <p:pic>
        <p:nvPicPr>
          <p:cNvPr id="7" name="Picture 11"/>
          <p:cNvPicPr>
            <a:picLocks noChangeAspect="1" noChangeArrowheads="1"/>
          </p:cNvPicPr>
          <p:nvPr userDrawn="1"/>
        </p:nvPicPr>
        <p:blipFill>
          <a:blip r:embed="rId3" cstate="print"/>
          <a:srcRect/>
          <a:stretch>
            <a:fillRect/>
          </a:stretch>
        </p:blipFill>
        <p:spPr bwMode="auto">
          <a:xfrm>
            <a:off x="488950" y="6373813"/>
            <a:ext cx="685800" cy="342900"/>
          </a:xfrm>
          <a:prstGeom prst="rect">
            <a:avLst/>
          </a:prstGeom>
          <a:noFill/>
          <a:ln w="9525" algn="ctr">
            <a:noFill/>
            <a:miter lim="800000"/>
            <a:headEnd/>
            <a:tailEnd/>
          </a:ln>
        </p:spPr>
      </p:pic>
      <p:sp>
        <p:nvSpPr>
          <p:cNvPr id="8" name="Text Box 13"/>
          <p:cNvSpPr txBox="1">
            <a:spLocks noChangeArrowheads="1"/>
          </p:cNvSpPr>
          <p:nvPr userDrawn="1"/>
        </p:nvSpPr>
        <p:spPr bwMode="auto">
          <a:xfrm>
            <a:off x="809625" y="6380163"/>
            <a:ext cx="2881313" cy="393700"/>
          </a:xfrm>
          <a:prstGeom prst="rect">
            <a:avLst/>
          </a:prstGeom>
          <a:noFill/>
          <a:ln>
            <a:noFill/>
          </a:ln>
          <a:extLst/>
        </p:spPr>
        <p:txBody>
          <a:bodyPr tIns="18000" anchor="ctr">
            <a:spAutoFit/>
          </a:bodyPr>
          <a:lstStyle>
            <a:lvl1pPr>
              <a:spcBef>
                <a:spcPct val="50000"/>
              </a:spcBef>
              <a:defRPr>
                <a:solidFill>
                  <a:schemeClr val="tx1"/>
                </a:solidFill>
                <a:latin typeface="TUM Neue Helvetica 55 Regular" pitchFamily="34" charset="0"/>
              </a:defRPr>
            </a:lvl1pPr>
            <a:lvl2pPr marL="742950" indent="-285750">
              <a:spcBef>
                <a:spcPct val="50000"/>
              </a:spcBef>
              <a:defRPr>
                <a:solidFill>
                  <a:schemeClr val="tx1"/>
                </a:solidFill>
                <a:latin typeface="TUM Neue Helvetica 55 Regular" pitchFamily="34" charset="0"/>
              </a:defRPr>
            </a:lvl2pPr>
            <a:lvl3pPr marL="1143000" indent="-228600">
              <a:spcBef>
                <a:spcPct val="50000"/>
              </a:spcBef>
              <a:defRPr>
                <a:solidFill>
                  <a:schemeClr val="tx1"/>
                </a:solidFill>
                <a:latin typeface="TUM Neue Helvetica 55 Regular" pitchFamily="34" charset="0"/>
              </a:defRPr>
            </a:lvl3pPr>
            <a:lvl4pPr marL="1600200" indent="-228600">
              <a:spcBef>
                <a:spcPct val="50000"/>
              </a:spcBef>
              <a:defRPr>
                <a:solidFill>
                  <a:schemeClr val="tx1"/>
                </a:solidFill>
                <a:latin typeface="TUM Neue Helvetica 55 Regular" pitchFamily="34" charset="0"/>
              </a:defRPr>
            </a:lvl4pPr>
            <a:lvl5pPr marL="2057400" indent="-228600">
              <a:spcBef>
                <a:spcPct val="50000"/>
              </a:spcBef>
              <a:defRPr>
                <a:solidFill>
                  <a:schemeClr val="tx1"/>
                </a:solidFill>
                <a:latin typeface="TUM Neue Helvetica 55 Regular" pitchFamily="34" charset="0"/>
              </a:defRPr>
            </a:lvl5pPr>
            <a:lvl6pPr marL="2514600" indent="-228600" eaLnBrk="0" fontAlgn="base" hangingPunct="0">
              <a:spcBef>
                <a:spcPct val="50000"/>
              </a:spcBef>
              <a:spcAft>
                <a:spcPct val="0"/>
              </a:spcAft>
              <a:defRPr>
                <a:solidFill>
                  <a:schemeClr val="tx1"/>
                </a:solidFill>
                <a:latin typeface="TUM Neue Helvetica 55 Regular" pitchFamily="34" charset="0"/>
              </a:defRPr>
            </a:lvl6pPr>
            <a:lvl7pPr marL="2971800" indent="-228600" eaLnBrk="0" fontAlgn="base" hangingPunct="0">
              <a:spcBef>
                <a:spcPct val="50000"/>
              </a:spcBef>
              <a:spcAft>
                <a:spcPct val="0"/>
              </a:spcAft>
              <a:defRPr>
                <a:solidFill>
                  <a:schemeClr val="tx1"/>
                </a:solidFill>
                <a:latin typeface="TUM Neue Helvetica 55 Regular" pitchFamily="34" charset="0"/>
              </a:defRPr>
            </a:lvl7pPr>
            <a:lvl8pPr marL="3429000" indent="-228600" eaLnBrk="0" fontAlgn="base" hangingPunct="0">
              <a:spcBef>
                <a:spcPct val="50000"/>
              </a:spcBef>
              <a:spcAft>
                <a:spcPct val="0"/>
              </a:spcAft>
              <a:defRPr>
                <a:solidFill>
                  <a:schemeClr val="tx1"/>
                </a:solidFill>
                <a:latin typeface="TUM Neue Helvetica 55 Regular" pitchFamily="34" charset="0"/>
              </a:defRPr>
            </a:lvl8pPr>
            <a:lvl9pPr marL="3886200" indent="-228600" eaLnBrk="0" fontAlgn="base" hangingPunct="0">
              <a:spcBef>
                <a:spcPct val="50000"/>
              </a:spcBef>
              <a:spcAft>
                <a:spcPct val="0"/>
              </a:spcAft>
              <a:defRPr>
                <a:solidFill>
                  <a:schemeClr val="tx1"/>
                </a:solidFill>
                <a:latin typeface="TUM Neue Helvetica 55 Regular" pitchFamily="34" charset="0"/>
              </a:defRPr>
            </a:lvl9pPr>
          </a:lstStyle>
          <a:p>
            <a:pPr>
              <a:lnSpc>
                <a:spcPct val="90000"/>
              </a:lnSpc>
              <a:defRPr/>
            </a:pPr>
            <a:r>
              <a:rPr lang="de-DE" altLang="en-US" sz="1200" smtClean="0">
                <a:solidFill>
                  <a:schemeClr val="accent2"/>
                </a:solidFill>
              </a:rPr>
              <a:t>Photogrammetry &amp; Remote Sensing</a:t>
            </a:r>
            <a:br>
              <a:rPr lang="de-DE" altLang="en-US" sz="1200" smtClean="0">
                <a:solidFill>
                  <a:schemeClr val="accent2"/>
                </a:solidFill>
              </a:rPr>
            </a:br>
            <a:r>
              <a:rPr lang="de-DE" altLang="en-US" sz="1200" smtClean="0">
                <a:solidFill>
                  <a:schemeClr val="bg2"/>
                </a:solidFill>
              </a:rPr>
              <a:t>Prof. Dr.-Ing.  U. Stilla</a:t>
            </a:r>
          </a:p>
        </p:txBody>
      </p:sp>
      <p:sp>
        <p:nvSpPr>
          <p:cNvPr id="9" name="Text Box 20"/>
          <p:cNvSpPr txBox="1">
            <a:spLocks noChangeArrowheads="1"/>
          </p:cNvSpPr>
          <p:nvPr userDrawn="1"/>
        </p:nvSpPr>
        <p:spPr bwMode="auto">
          <a:xfrm>
            <a:off x="498475" y="1030288"/>
            <a:ext cx="8156575" cy="893762"/>
          </a:xfrm>
          <a:prstGeom prst="rect">
            <a:avLst/>
          </a:prstGeom>
          <a:noFill/>
          <a:ln>
            <a:noFill/>
          </a:ln>
          <a:extLst/>
        </p:spPr>
        <p:txBody>
          <a:bodyPr>
            <a:spAutoFit/>
          </a:bodyPr>
          <a:lstStyle>
            <a:lvl1pPr>
              <a:spcBef>
                <a:spcPct val="50000"/>
              </a:spcBef>
              <a:defRPr>
                <a:solidFill>
                  <a:schemeClr val="tx1"/>
                </a:solidFill>
                <a:latin typeface="TUM Neue Helvetica 55 Regular" pitchFamily="34" charset="0"/>
              </a:defRPr>
            </a:lvl1pPr>
            <a:lvl2pPr marL="742950" indent="-285750">
              <a:spcBef>
                <a:spcPct val="50000"/>
              </a:spcBef>
              <a:defRPr>
                <a:solidFill>
                  <a:schemeClr val="tx1"/>
                </a:solidFill>
                <a:latin typeface="TUM Neue Helvetica 55 Regular" pitchFamily="34" charset="0"/>
              </a:defRPr>
            </a:lvl2pPr>
            <a:lvl3pPr marL="1143000" indent="-228600">
              <a:spcBef>
                <a:spcPct val="50000"/>
              </a:spcBef>
              <a:defRPr>
                <a:solidFill>
                  <a:schemeClr val="tx1"/>
                </a:solidFill>
                <a:latin typeface="TUM Neue Helvetica 55 Regular" pitchFamily="34" charset="0"/>
              </a:defRPr>
            </a:lvl3pPr>
            <a:lvl4pPr marL="1600200" indent="-228600">
              <a:spcBef>
                <a:spcPct val="50000"/>
              </a:spcBef>
              <a:defRPr>
                <a:solidFill>
                  <a:schemeClr val="tx1"/>
                </a:solidFill>
                <a:latin typeface="TUM Neue Helvetica 55 Regular" pitchFamily="34" charset="0"/>
              </a:defRPr>
            </a:lvl4pPr>
            <a:lvl5pPr marL="2057400" indent="-228600">
              <a:spcBef>
                <a:spcPct val="50000"/>
              </a:spcBef>
              <a:defRPr>
                <a:solidFill>
                  <a:schemeClr val="tx1"/>
                </a:solidFill>
                <a:latin typeface="TUM Neue Helvetica 55 Regular" pitchFamily="34" charset="0"/>
              </a:defRPr>
            </a:lvl5pPr>
            <a:lvl6pPr marL="2514600" indent="-228600" eaLnBrk="0" fontAlgn="base" hangingPunct="0">
              <a:spcBef>
                <a:spcPct val="50000"/>
              </a:spcBef>
              <a:spcAft>
                <a:spcPct val="0"/>
              </a:spcAft>
              <a:defRPr>
                <a:solidFill>
                  <a:schemeClr val="tx1"/>
                </a:solidFill>
                <a:latin typeface="TUM Neue Helvetica 55 Regular" pitchFamily="34" charset="0"/>
              </a:defRPr>
            </a:lvl6pPr>
            <a:lvl7pPr marL="2971800" indent="-228600" eaLnBrk="0" fontAlgn="base" hangingPunct="0">
              <a:spcBef>
                <a:spcPct val="50000"/>
              </a:spcBef>
              <a:spcAft>
                <a:spcPct val="0"/>
              </a:spcAft>
              <a:defRPr>
                <a:solidFill>
                  <a:schemeClr val="tx1"/>
                </a:solidFill>
                <a:latin typeface="TUM Neue Helvetica 55 Regular" pitchFamily="34" charset="0"/>
              </a:defRPr>
            </a:lvl7pPr>
            <a:lvl8pPr marL="3429000" indent="-228600" eaLnBrk="0" fontAlgn="base" hangingPunct="0">
              <a:spcBef>
                <a:spcPct val="50000"/>
              </a:spcBef>
              <a:spcAft>
                <a:spcPct val="0"/>
              </a:spcAft>
              <a:defRPr>
                <a:solidFill>
                  <a:schemeClr val="tx1"/>
                </a:solidFill>
                <a:latin typeface="TUM Neue Helvetica 55 Regular" pitchFamily="34" charset="0"/>
              </a:defRPr>
            </a:lvl8pPr>
            <a:lvl9pPr marL="3886200" indent="-228600" eaLnBrk="0" fontAlgn="base" hangingPunct="0">
              <a:spcBef>
                <a:spcPct val="50000"/>
              </a:spcBef>
              <a:spcAft>
                <a:spcPct val="0"/>
              </a:spcAft>
              <a:defRPr>
                <a:solidFill>
                  <a:schemeClr val="tx1"/>
                </a:solidFill>
                <a:latin typeface="TUM Neue Helvetica 55 Regular" pitchFamily="34" charset="0"/>
              </a:defRPr>
            </a:lvl9pPr>
          </a:lstStyle>
          <a:p>
            <a:pPr algn="ctr" eaLnBrk="1" hangingPunct="1">
              <a:spcBef>
                <a:spcPct val="20000"/>
              </a:spcBef>
              <a:buSzPct val="75000"/>
              <a:buFont typeface="Wingdings" panose="05000000000000000000" pitchFamily="2" charset="2"/>
              <a:buNone/>
              <a:defRPr/>
            </a:pPr>
            <a:r>
              <a:rPr lang="de-DE" altLang="en-US" sz="2800" dirty="0" smtClean="0"/>
              <a:t>Photogrammetry - Selected Topics (PST)</a:t>
            </a:r>
            <a:r>
              <a:rPr lang="de-DE" altLang="en-US" dirty="0" smtClean="0"/>
              <a:t/>
            </a:r>
            <a:br>
              <a:rPr lang="de-DE" altLang="en-US" dirty="0" smtClean="0"/>
            </a:br>
            <a:r>
              <a:rPr lang="de-DE" altLang="en-US" sz="2400" dirty="0" smtClean="0"/>
              <a:t>2019 </a:t>
            </a:r>
            <a:r>
              <a:rPr lang="de-DE" altLang="en-US" sz="2400" dirty="0" smtClean="0"/>
              <a:t>SS</a:t>
            </a:r>
          </a:p>
        </p:txBody>
      </p:sp>
      <p:sp>
        <p:nvSpPr>
          <p:cNvPr id="11267" name="Rectangle 3"/>
          <p:cNvSpPr>
            <a:spLocks noGrp="1" noChangeArrowheads="1"/>
          </p:cNvSpPr>
          <p:nvPr>
            <p:ph type="ctrTitle"/>
          </p:nvPr>
        </p:nvSpPr>
        <p:spPr>
          <a:xfrm>
            <a:off x="508000" y="1828800"/>
            <a:ext cx="8128000" cy="1295400"/>
          </a:xfrm>
        </p:spPr>
        <p:txBody>
          <a:bodyPr lIns="91440" rIns="91440" bIns="45720"/>
          <a:lstStyle>
            <a:lvl1pPr algn="ctr">
              <a:defRPr sz="3200">
                <a:solidFill>
                  <a:schemeClr val="tx2"/>
                </a:solidFill>
              </a:defRPr>
            </a:lvl1pPr>
          </a:lstStyle>
          <a:p>
            <a:r>
              <a:rPr lang="de-DE" dirty="0"/>
              <a:t>Title </a:t>
            </a:r>
            <a:r>
              <a:rPr lang="de-DE" dirty="0" err="1"/>
              <a:t>of</a:t>
            </a:r>
            <a:r>
              <a:rPr lang="de-DE" dirty="0"/>
              <a:t> </a:t>
            </a:r>
            <a:r>
              <a:rPr lang="de-DE" dirty="0" err="1"/>
              <a:t>the</a:t>
            </a:r>
            <a:r>
              <a:rPr lang="de-DE" dirty="0"/>
              <a:t> </a:t>
            </a:r>
            <a:r>
              <a:rPr lang="de-DE" dirty="0" err="1"/>
              <a:t>work</a:t>
            </a:r>
            <a:endParaRPr lang="de-DE" dirty="0"/>
          </a:p>
        </p:txBody>
      </p:sp>
      <p:sp>
        <p:nvSpPr>
          <p:cNvPr id="11268" name="Rectangle 4"/>
          <p:cNvSpPr>
            <a:spLocks noGrp="1" noChangeArrowheads="1"/>
          </p:cNvSpPr>
          <p:nvPr>
            <p:ph type="subTitle" idx="1"/>
          </p:nvPr>
        </p:nvSpPr>
        <p:spPr>
          <a:xfrm>
            <a:off x="508000" y="3429000"/>
            <a:ext cx="8128000" cy="1752600"/>
          </a:xfrm>
        </p:spPr>
        <p:txBody>
          <a:bodyPr/>
          <a:lstStyle>
            <a:lvl1pPr marL="0" indent="0" algn="ctr">
              <a:buFont typeface="Wingdings" pitchFamily="2" charset="2"/>
              <a:buNone/>
              <a:defRPr>
                <a:solidFill>
                  <a:schemeClr val="tx1"/>
                </a:solidFill>
              </a:defRPr>
            </a:lvl1pPr>
          </a:lstStyle>
          <a:p>
            <a:r>
              <a:rPr lang="de-DE"/>
              <a:t>Given_Name  Familiy_Name</a:t>
            </a:r>
          </a:p>
        </p:txBody>
      </p:sp>
      <p:sp>
        <p:nvSpPr>
          <p:cNvPr id="10" name="Rectangle 6"/>
          <p:cNvSpPr>
            <a:spLocks noGrp="1" noChangeArrowheads="1"/>
          </p:cNvSpPr>
          <p:nvPr>
            <p:ph type="ftr" sz="quarter" idx="10"/>
          </p:nvPr>
        </p:nvSpPr>
        <p:spPr bwMode="auto">
          <a:xfrm>
            <a:off x="3908425" y="6400800"/>
            <a:ext cx="4727575" cy="2825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1200">
                <a:solidFill>
                  <a:schemeClr val="tx2"/>
                </a:solidFill>
              </a:defRPr>
            </a:lvl1pPr>
          </a:lstStyle>
          <a:p>
            <a:pPr>
              <a:defRPr/>
            </a:pPr>
            <a:endParaRPr lang="de-D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80C7AAC-B203-4CC0-9FA2-4466CDF45D8B}" type="slidenum">
              <a:rPr lang="de-DE" altLang="de-DE"/>
              <a:pPr>
                <a:defRPr/>
              </a:pPr>
              <a:t>‹Nr.›</a:t>
            </a:fld>
            <a:endParaRPr lang="de-DE" alt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04000" y="82550"/>
            <a:ext cx="2032000" cy="6089650"/>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504825" y="82550"/>
            <a:ext cx="5946775" cy="60896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E945AD8-5985-40D8-AA5E-21959CC0F90A}" type="slidenum">
              <a:rPr lang="de-DE" altLang="de-DE"/>
              <a:pPr>
                <a:defRPr/>
              </a:pPr>
              <a:t>‹Nr.›</a:t>
            </a:fld>
            <a:endParaRPr lang="de-DE" alt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C629827-3FBF-4360-AD00-E61E906F7C23}" type="slidenum">
              <a:rPr lang="de-DE" altLang="de-DE"/>
              <a:pPr>
                <a:defRPr/>
              </a:pPr>
              <a:t>‹Nr.›</a:t>
            </a:fld>
            <a:endParaRPr lang="de-DE" alt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2D46E371-D0BF-4CFA-BAB3-8903DC666E5B}" type="slidenum">
              <a:rPr lang="de-DE" altLang="de-DE"/>
              <a:pPr>
                <a:defRPr/>
              </a:pPr>
              <a:t>‹Nr.›</a:t>
            </a:fld>
            <a:endParaRPr lang="de-DE" alt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508000" y="914400"/>
            <a:ext cx="39878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914400"/>
            <a:ext cx="39878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84E8A52-0BF8-4527-A94C-D41B678E0825}" type="slidenum">
              <a:rPr lang="de-DE" altLang="de-DE"/>
              <a:pPr>
                <a:defRPr/>
              </a:pPr>
              <a:t>‹Nr.›</a:t>
            </a:fld>
            <a:endParaRPr lang="de-DE" alt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70703DA-320B-490F-9A1C-E86F62B21427}" type="slidenum">
              <a:rPr lang="de-DE" altLang="de-DE"/>
              <a:pPr>
                <a:defRPr/>
              </a:pPr>
              <a:t>‹Nr.›</a:t>
            </a:fld>
            <a:endParaRPr lang="de-DE" alt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D8A04AD-575A-4625-BF5D-6B0FF464E75F}" type="slidenum">
              <a:rPr lang="de-DE" altLang="de-DE"/>
              <a:pPr>
                <a:defRPr/>
              </a:pPr>
              <a:t>‹Nr.›</a:t>
            </a:fld>
            <a:endParaRPr lang="de-DE" alt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A1665BB-3970-439C-B862-509E86A873D7}" type="slidenum">
              <a:rPr lang="de-DE" altLang="de-DE"/>
              <a:pPr>
                <a:defRPr/>
              </a:pPr>
              <a:t>‹Nr.›</a:t>
            </a:fld>
            <a:endParaRPr lang="de-DE" alt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F3E9903F-50AC-4ED6-87DD-14E73AAFABE0}" type="slidenum">
              <a:rPr lang="de-DE" altLang="de-DE"/>
              <a:pPr>
                <a:defRPr/>
              </a:pPr>
              <a:t>‹Nr.›</a:t>
            </a:fld>
            <a:endParaRPr lang="de-DE" alt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B17C30CC-0FEF-4DE3-B12B-D8435A823C8A}" type="slidenum">
              <a:rPr lang="de-DE" altLang="de-DE"/>
              <a:pPr>
                <a:defRPr/>
              </a:pPr>
              <a:t>‹Nr.›</a:t>
            </a:fld>
            <a:endParaRPr lang="de-DE" alt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6" descr="tum_fpf_ppt_h2"/>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504825" y="82550"/>
            <a:ext cx="7250113" cy="609600"/>
          </a:xfrm>
          <a:prstGeom prst="rect">
            <a:avLst/>
          </a:prstGeom>
          <a:noFill/>
          <a:ln w="9525">
            <a:noFill/>
            <a:miter lim="800000"/>
            <a:headEnd/>
            <a:tailEnd/>
          </a:ln>
          <a:effectLst/>
        </p:spPr>
        <p:txBody>
          <a:bodyPr vert="horz" wrap="square" lIns="0" tIns="45720" rIns="0" bIns="18000" numCol="1" anchor="b" anchorCtr="0" compatLnSpc="1">
            <a:prstTxWarp prst="textNoShape">
              <a:avLst/>
            </a:prstTxWarp>
          </a:bodyPr>
          <a:lstStyle/>
          <a:p>
            <a:pPr lvl="0"/>
            <a:r>
              <a:rPr lang="de-DE" smtClean="0"/>
              <a:t>Mastertitelformat bearbeiten</a:t>
            </a:r>
          </a:p>
        </p:txBody>
      </p:sp>
      <p:sp>
        <p:nvSpPr>
          <p:cNvPr id="1028" name="Rectangle 3"/>
          <p:cNvSpPr>
            <a:spLocks noGrp="1" noChangeArrowheads="1"/>
          </p:cNvSpPr>
          <p:nvPr>
            <p:ph type="body" idx="1"/>
          </p:nvPr>
        </p:nvSpPr>
        <p:spPr bwMode="auto">
          <a:xfrm>
            <a:off x="508000" y="914400"/>
            <a:ext cx="81280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30" name="Rectangle 6"/>
          <p:cNvSpPr>
            <a:spLocks noGrp="1" noChangeArrowheads="1"/>
          </p:cNvSpPr>
          <p:nvPr>
            <p:ph type="sldNum" sz="quarter" idx="4"/>
          </p:nvPr>
        </p:nvSpPr>
        <p:spPr bwMode="auto">
          <a:xfrm>
            <a:off x="8110538" y="6400800"/>
            <a:ext cx="525462" cy="304800"/>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lvl1pPr algn="r">
              <a:defRPr sz="1200"/>
            </a:lvl1pPr>
          </a:lstStyle>
          <a:p>
            <a:pPr>
              <a:defRPr/>
            </a:pPr>
            <a:fld id="{85811897-1FE2-4FF7-8E59-75110D16AC5C}" type="slidenum">
              <a:rPr lang="de-DE" altLang="de-DE"/>
              <a:pPr>
                <a:defRPr/>
              </a:pPr>
              <a:t>‹Nr.›</a:t>
            </a:fld>
            <a:endParaRPr lang="de-DE" altLang="de-DE"/>
          </a:p>
        </p:txBody>
      </p:sp>
      <p:sp>
        <p:nvSpPr>
          <p:cNvPr id="3" name="Rectangle 47"/>
          <p:cNvSpPr>
            <a:spLocks noChangeArrowheads="1"/>
          </p:cNvSpPr>
          <p:nvPr/>
        </p:nvSpPr>
        <p:spPr bwMode="auto">
          <a:xfrm>
            <a:off x="4132263" y="6442075"/>
            <a:ext cx="4038600" cy="244475"/>
          </a:xfrm>
          <a:prstGeom prst="rect">
            <a:avLst/>
          </a:prstGeom>
          <a:noFill/>
          <a:ln>
            <a:noFill/>
          </a:ln>
          <a:extLst/>
        </p:spPr>
        <p:txBody>
          <a:bodyPr anchor="ctr">
            <a:spAutoFit/>
          </a:bodyPr>
          <a:lstStyle>
            <a:lvl1pPr>
              <a:spcBef>
                <a:spcPct val="50000"/>
              </a:spcBef>
              <a:defRPr>
                <a:solidFill>
                  <a:schemeClr val="tx1"/>
                </a:solidFill>
                <a:latin typeface="TUM Neue Helvetica 55 Regular" pitchFamily="34" charset="0"/>
              </a:defRPr>
            </a:lvl1pPr>
            <a:lvl2pPr marL="742950" indent="-285750">
              <a:spcBef>
                <a:spcPct val="50000"/>
              </a:spcBef>
              <a:defRPr>
                <a:solidFill>
                  <a:schemeClr val="tx1"/>
                </a:solidFill>
                <a:latin typeface="TUM Neue Helvetica 55 Regular" pitchFamily="34" charset="0"/>
              </a:defRPr>
            </a:lvl2pPr>
            <a:lvl3pPr marL="1143000" indent="-228600">
              <a:spcBef>
                <a:spcPct val="50000"/>
              </a:spcBef>
              <a:defRPr>
                <a:solidFill>
                  <a:schemeClr val="tx1"/>
                </a:solidFill>
                <a:latin typeface="TUM Neue Helvetica 55 Regular" pitchFamily="34" charset="0"/>
              </a:defRPr>
            </a:lvl3pPr>
            <a:lvl4pPr marL="1600200" indent="-228600">
              <a:spcBef>
                <a:spcPct val="50000"/>
              </a:spcBef>
              <a:defRPr>
                <a:solidFill>
                  <a:schemeClr val="tx1"/>
                </a:solidFill>
                <a:latin typeface="TUM Neue Helvetica 55 Regular" pitchFamily="34" charset="0"/>
              </a:defRPr>
            </a:lvl4pPr>
            <a:lvl5pPr marL="2057400" indent="-228600">
              <a:spcBef>
                <a:spcPct val="50000"/>
              </a:spcBef>
              <a:defRPr>
                <a:solidFill>
                  <a:schemeClr val="tx1"/>
                </a:solidFill>
                <a:latin typeface="TUM Neue Helvetica 55 Regular" pitchFamily="34" charset="0"/>
              </a:defRPr>
            </a:lvl5pPr>
            <a:lvl6pPr marL="2514600" indent="-228600" eaLnBrk="0" fontAlgn="base" hangingPunct="0">
              <a:spcBef>
                <a:spcPct val="50000"/>
              </a:spcBef>
              <a:spcAft>
                <a:spcPct val="0"/>
              </a:spcAft>
              <a:defRPr>
                <a:solidFill>
                  <a:schemeClr val="tx1"/>
                </a:solidFill>
                <a:latin typeface="TUM Neue Helvetica 55 Regular" pitchFamily="34" charset="0"/>
              </a:defRPr>
            </a:lvl6pPr>
            <a:lvl7pPr marL="2971800" indent="-228600" eaLnBrk="0" fontAlgn="base" hangingPunct="0">
              <a:spcBef>
                <a:spcPct val="50000"/>
              </a:spcBef>
              <a:spcAft>
                <a:spcPct val="0"/>
              </a:spcAft>
              <a:defRPr>
                <a:solidFill>
                  <a:schemeClr val="tx1"/>
                </a:solidFill>
                <a:latin typeface="TUM Neue Helvetica 55 Regular" pitchFamily="34" charset="0"/>
              </a:defRPr>
            </a:lvl7pPr>
            <a:lvl8pPr marL="3429000" indent="-228600" eaLnBrk="0" fontAlgn="base" hangingPunct="0">
              <a:spcBef>
                <a:spcPct val="50000"/>
              </a:spcBef>
              <a:spcAft>
                <a:spcPct val="0"/>
              </a:spcAft>
              <a:defRPr>
                <a:solidFill>
                  <a:schemeClr val="tx1"/>
                </a:solidFill>
                <a:latin typeface="TUM Neue Helvetica 55 Regular" pitchFamily="34" charset="0"/>
              </a:defRPr>
            </a:lvl8pPr>
            <a:lvl9pPr marL="3886200" indent="-228600" eaLnBrk="0" fontAlgn="base" hangingPunct="0">
              <a:spcBef>
                <a:spcPct val="50000"/>
              </a:spcBef>
              <a:spcAft>
                <a:spcPct val="0"/>
              </a:spcAft>
              <a:defRPr>
                <a:solidFill>
                  <a:schemeClr val="tx1"/>
                </a:solidFill>
                <a:latin typeface="TUM Neue Helvetica 55 Regular" pitchFamily="34" charset="0"/>
              </a:defRPr>
            </a:lvl9pPr>
          </a:lstStyle>
          <a:p>
            <a:pPr algn="r">
              <a:spcBef>
                <a:spcPct val="0"/>
              </a:spcBef>
              <a:defRPr/>
            </a:pPr>
            <a:r>
              <a:rPr lang="en-US" altLang="en-US" sz="1000" dirty="0" err="1" smtClean="0">
                <a:solidFill>
                  <a:schemeClr val="bg2"/>
                </a:solidFill>
              </a:rPr>
              <a:t>Familyname</a:t>
            </a:r>
            <a:r>
              <a:rPr lang="en-US" altLang="en-US" sz="1000" dirty="0" smtClean="0">
                <a:solidFill>
                  <a:schemeClr val="bg2"/>
                </a:solidFill>
              </a:rPr>
              <a:t>  </a:t>
            </a:r>
            <a:r>
              <a:rPr lang="en-US" altLang="en-US" sz="1000" dirty="0" smtClean="0">
                <a:solidFill>
                  <a:schemeClr val="bg2"/>
                </a:solidFill>
              </a:rPr>
              <a:t>(</a:t>
            </a:r>
            <a:fld id="{4B93BD24-143D-481E-A803-2E3CF117F961}" type="datetime5">
              <a:rPr lang="de-DE" altLang="en-US" sz="1000" smtClean="0">
                <a:solidFill>
                  <a:schemeClr val="bg2"/>
                </a:solidFill>
              </a:rPr>
              <a:t>19-04-22</a:t>
            </a:fld>
            <a:r>
              <a:rPr lang="en-US" altLang="en-US" sz="1000" dirty="0" smtClean="0">
                <a:solidFill>
                  <a:schemeClr val="bg2"/>
                </a:solidFill>
              </a:rPr>
              <a:t>) </a:t>
            </a:r>
            <a:r>
              <a:rPr lang="en-US" altLang="en-US" sz="1000" dirty="0" err="1" smtClean="0">
                <a:solidFill>
                  <a:schemeClr val="bg2"/>
                </a:solidFill>
              </a:rPr>
              <a:t>Shorttitle</a:t>
            </a:r>
            <a:endParaRPr lang="en-US" altLang="en-US" sz="1000" dirty="0" smtClean="0">
              <a:solidFill>
                <a:schemeClr val="bg2"/>
              </a:solidFill>
            </a:endParaRPr>
          </a:p>
        </p:txBody>
      </p:sp>
      <p:pic>
        <p:nvPicPr>
          <p:cNvPr id="1031" name="Picture 11"/>
          <p:cNvPicPr>
            <a:picLocks noChangeAspect="1" noChangeArrowheads="1"/>
          </p:cNvPicPr>
          <p:nvPr userDrawn="1"/>
        </p:nvPicPr>
        <p:blipFill>
          <a:blip r:embed="rId14" cstate="print"/>
          <a:srcRect/>
          <a:stretch>
            <a:fillRect/>
          </a:stretch>
        </p:blipFill>
        <p:spPr bwMode="auto">
          <a:xfrm>
            <a:off x="488950" y="6373813"/>
            <a:ext cx="685800" cy="342900"/>
          </a:xfrm>
          <a:prstGeom prst="rect">
            <a:avLst/>
          </a:prstGeom>
          <a:noFill/>
          <a:ln w="9525" algn="ctr">
            <a:noFill/>
            <a:miter lim="800000"/>
            <a:headEnd/>
            <a:tailEnd/>
          </a:ln>
        </p:spPr>
      </p:pic>
    </p:spTree>
  </p:cSld>
  <p:clrMap bg1="lt1" tx1="dk1" bg2="lt2" tx2="dk2" accent1="accent1" accent2="accent2" accent3="accent3" accent4="accent4" accent5="accent5" accent6="accent6" hlink="hlink" folHlink="folHlink"/>
  <p:sldLayoutIdLst>
    <p:sldLayoutId id="2147483803"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chemeClr val="tx1"/>
          </a:solidFill>
          <a:effectLst>
            <a:outerShdw blurRad="38100" dist="38100" dir="2700000" algn="tl">
              <a:srgbClr val="C0C0C0"/>
            </a:outerShdw>
          </a:effectLst>
          <a:latin typeface="TUM Neue Helvetica 55 Regular" pitchFamily="34" charset="0"/>
        </a:defRPr>
      </a:lvl2pPr>
      <a:lvl3pPr algn="l" rtl="0" eaLnBrk="0" fontAlgn="base" hangingPunct="0">
        <a:spcBef>
          <a:spcPct val="0"/>
        </a:spcBef>
        <a:spcAft>
          <a:spcPct val="0"/>
        </a:spcAft>
        <a:defRPr sz="2400">
          <a:solidFill>
            <a:schemeClr val="tx1"/>
          </a:solidFill>
          <a:effectLst>
            <a:outerShdw blurRad="38100" dist="38100" dir="2700000" algn="tl">
              <a:srgbClr val="C0C0C0"/>
            </a:outerShdw>
          </a:effectLst>
          <a:latin typeface="TUM Neue Helvetica 55 Regular" pitchFamily="34" charset="0"/>
        </a:defRPr>
      </a:lvl3pPr>
      <a:lvl4pPr algn="l" rtl="0" eaLnBrk="0" fontAlgn="base" hangingPunct="0">
        <a:spcBef>
          <a:spcPct val="0"/>
        </a:spcBef>
        <a:spcAft>
          <a:spcPct val="0"/>
        </a:spcAft>
        <a:defRPr sz="2400">
          <a:solidFill>
            <a:schemeClr val="tx1"/>
          </a:solidFill>
          <a:effectLst>
            <a:outerShdw blurRad="38100" dist="38100" dir="2700000" algn="tl">
              <a:srgbClr val="C0C0C0"/>
            </a:outerShdw>
          </a:effectLst>
          <a:latin typeface="TUM Neue Helvetica 55 Regular" pitchFamily="34" charset="0"/>
        </a:defRPr>
      </a:lvl4pPr>
      <a:lvl5pPr algn="l" rtl="0" eaLnBrk="0" fontAlgn="base" hangingPunct="0">
        <a:spcBef>
          <a:spcPct val="0"/>
        </a:spcBef>
        <a:spcAft>
          <a:spcPct val="0"/>
        </a:spcAft>
        <a:defRPr sz="2400">
          <a:solidFill>
            <a:schemeClr val="tx1"/>
          </a:solidFill>
          <a:effectLst>
            <a:outerShdw blurRad="38100" dist="38100" dir="2700000" algn="tl">
              <a:srgbClr val="C0C0C0"/>
            </a:outerShdw>
          </a:effectLst>
          <a:latin typeface="TUM Neue Helvetica 55 Regular" pitchFamily="34" charset="0"/>
        </a:defRPr>
      </a:lvl5pPr>
      <a:lvl6pPr marL="457200" algn="l" rtl="0" fontAlgn="base">
        <a:spcBef>
          <a:spcPct val="0"/>
        </a:spcBef>
        <a:spcAft>
          <a:spcPct val="0"/>
        </a:spcAft>
        <a:defRPr sz="2400">
          <a:solidFill>
            <a:schemeClr val="tx1"/>
          </a:solidFill>
          <a:effectLst>
            <a:outerShdw blurRad="38100" dist="38100" dir="2700000" algn="tl">
              <a:srgbClr val="C0C0C0"/>
            </a:outerShdw>
          </a:effectLst>
          <a:latin typeface="TUM Neue Helvetica 55 Regular" pitchFamily="34" charset="0"/>
        </a:defRPr>
      </a:lvl6pPr>
      <a:lvl7pPr marL="914400" algn="l" rtl="0" fontAlgn="base">
        <a:spcBef>
          <a:spcPct val="0"/>
        </a:spcBef>
        <a:spcAft>
          <a:spcPct val="0"/>
        </a:spcAft>
        <a:defRPr sz="2400">
          <a:solidFill>
            <a:schemeClr val="tx1"/>
          </a:solidFill>
          <a:effectLst>
            <a:outerShdw blurRad="38100" dist="38100" dir="2700000" algn="tl">
              <a:srgbClr val="C0C0C0"/>
            </a:outerShdw>
          </a:effectLst>
          <a:latin typeface="TUM Neue Helvetica 55 Regular" pitchFamily="34" charset="0"/>
        </a:defRPr>
      </a:lvl7pPr>
      <a:lvl8pPr marL="1371600" algn="l" rtl="0" fontAlgn="base">
        <a:spcBef>
          <a:spcPct val="0"/>
        </a:spcBef>
        <a:spcAft>
          <a:spcPct val="0"/>
        </a:spcAft>
        <a:defRPr sz="2400">
          <a:solidFill>
            <a:schemeClr val="tx1"/>
          </a:solidFill>
          <a:effectLst>
            <a:outerShdw blurRad="38100" dist="38100" dir="2700000" algn="tl">
              <a:srgbClr val="C0C0C0"/>
            </a:outerShdw>
          </a:effectLst>
          <a:latin typeface="TUM Neue Helvetica 55 Regular" pitchFamily="34" charset="0"/>
        </a:defRPr>
      </a:lvl8pPr>
      <a:lvl9pPr marL="1828800" algn="l" rtl="0" fontAlgn="base">
        <a:spcBef>
          <a:spcPct val="0"/>
        </a:spcBef>
        <a:spcAft>
          <a:spcPct val="0"/>
        </a:spcAft>
        <a:defRPr sz="2400">
          <a:solidFill>
            <a:schemeClr val="tx1"/>
          </a:solidFill>
          <a:effectLst>
            <a:outerShdw blurRad="38100" dist="38100" dir="2700000" algn="tl">
              <a:srgbClr val="C0C0C0"/>
            </a:outerShdw>
          </a:effectLst>
          <a:latin typeface="TUM Neue Helvetica 55 Regular" pitchFamily="34" charset="0"/>
        </a:defRPr>
      </a:lvl9pPr>
    </p:titleStyle>
    <p:bodyStyle>
      <a:lvl1pPr marL="342900" indent="-342900" algn="l" rtl="0" eaLnBrk="0" fontAlgn="base" hangingPunct="0">
        <a:spcBef>
          <a:spcPct val="20000"/>
        </a:spcBef>
        <a:spcAft>
          <a:spcPct val="0"/>
        </a:spcAft>
        <a:buSzPct val="75000"/>
        <a:buFont typeface="Wingdings" pitchFamily="2" charset="2"/>
        <a:buChar char="r"/>
        <a:defRPr>
          <a:solidFill>
            <a:schemeClr val="tx2"/>
          </a:solidFill>
          <a:latin typeface="+mn-lt"/>
          <a:ea typeface="+mn-ea"/>
          <a:cs typeface="+mn-cs"/>
        </a:defRPr>
      </a:lvl1pPr>
      <a:lvl2pPr marL="742950" indent="-285750" algn="l" rtl="0" eaLnBrk="0" fontAlgn="base" hangingPunct="0">
        <a:spcBef>
          <a:spcPct val="20000"/>
        </a:spcBef>
        <a:spcAft>
          <a:spcPct val="0"/>
        </a:spcAft>
        <a:buSzPct val="75000"/>
        <a:buFont typeface="Wingdings" pitchFamily="2" charset="2"/>
        <a:buChar char="¦"/>
        <a:defRPr>
          <a:solidFill>
            <a:schemeClr val="tx2"/>
          </a:solidFill>
          <a:latin typeface="+mn-lt"/>
        </a:defRPr>
      </a:lvl2pPr>
      <a:lvl3pPr marL="1143000" indent="-228600" algn="l" rtl="0" eaLnBrk="0" fontAlgn="base" hangingPunct="0">
        <a:spcBef>
          <a:spcPct val="20000"/>
        </a:spcBef>
        <a:spcAft>
          <a:spcPct val="0"/>
        </a:spcAft>
        <a:buFont typeface="Wingdings" pitchFamily="2" charset="2"/>
        <a:buChar char="§"/>
        <a:defRPr sz="1600">
          <a:solidFill>
            <a:schemeClr val="tx2"/>
          </a:solidFill>
          <a:latin typeface="+mn-lt"/>
        </a:defRPr>
      </a:lvl3pPr>
      <a:lvl4pPr marL="1562100" indent="-228600" algn="l" rtl="0" eaLnBrk="0" fontAlgn="base" hangingPunct="0">
        <a:spcBef>
          <a:spcPct val="20000"/>
        </a:spcBef>
        <a:spcAft>
          <a:spcPct val="0"/>
        </a:spcAft>
        <a:buFont typeface="Wingdings" pitchFamily="2" charset="2"/>
        <a:buChar char=""/>
        <a:defRPr sz="1600">
          <a:solidFill>
            <a:schemeClr val="tx2"/>
          </a:solidFill>
          <a:latin typeface="+mn-lt"/>
        </a:defRPr>
      </a:lvl4pPr>
      <a:lvl5pPr marL="1981200" indent="-228600" algn="l" rtl="0" eaLnBrk="0" fontAlgn="base" hangingPunct="0">
        <a:spcBef>
          <a:spcPct val="20000"/>
        </a:spcBef>
        <a:spcAft>
          <a:spcPct val="0"/>
        </a:spcAft>
        <a:buFont typeface="Arial Unicode MS" pitchFamily="34" charset="-128"/>
        <a:buChar char="▶"/>
        <a:defRPr sz="1400">
          <a:solidFill>
            <a:schemeClr val="tx2"/>
          </a:solidFill>
          <a:latin typeface="+mn-lt"/>
        </a:defRPr>
      </a:lvl5pPr>
      <a:lvl6pPr marL="2438400" indent="-228600" algn="l" rtl="0" fontAlgn="base">
        <a:spcBef>
          <a:spcPct val="20000"/>
        </a:spcBef>
        <a:spcAft>
          <a:spcPct val="0"/>
        </a:spcAft>
        <a:buFont typeface="Arial Unicode MS" pitchFamily="34" charset="-128"/>
        <a:buChar char="▶"/>
        <a:defRPr sz="1400">
          <a:solidFill>
            <a:schemeClr val="tx2"/>
          </a:solidFill>
          <a:latin typeface="+mn-lt"/>
        </a:defRPr>
      </a:lvl6pPr>
      <a:lvl7pPr marL="2895600" indent="-228600" algn="l" rtl="0" fontAlgn="base">
        <a:spcBef>
          <a:spcPct val="20000"/>
        </a:spcBef>
        <a:spcAft>
          <a:spcPct val="0"/>
        </a:spcAft>
        <a:buFont typeface="Arial Unicode MS" pitchFamily="34" charset="-128"/>
        <a:buChar char="▶"/>
        <a:defRPr sz="1400">
          <a:solidFill>
            <a:schemeClr val="tx2"/>
          </a:solidFill>
          <a:latin typeface="+mn-lt"/>
        </a:defRPr>
      </a:lvl7pPr>
      <a:lvl8pPr marL="3352800" indent="-228600" algn="l" rtl="0" fontAlgn="base">
        <a:spcBef>
          <a:spcPct val="20000"/>
        </a:spcBef>
        <a:spcAft>
          <a:spcPct val="0"/>
        </a:spcAft>
        <a:buFont typeface="Arial Unicode MS" pitchFamily="34" charset="-128"/>
        <a:buChar char="▶"/>
        <a:defRPr sz="1400">
          <a:solidFill>
            <a:schemeClr val="tx2"/>
          </a:solidFill>
          <a:latin typeface="+mn-lt"/>
        </a:defRPr>
      </a:lvl8pPr>
      <a:lvl9pPr marL="3810000" indent="-228600" algn="l" rtl="0" fontAlgn="base">
        <a:spcBef>
          <a:spcPct val="20000"/>
        </a:spcBef>
        <a:spcAft>
          <a:spcPct val="0"/>
        </a:spcAft>
        <a:buFont typeface="Arial Unicode MS" pitchFamily="34" charset="-128"/>
        <a:buChar char="▶"/>
        <a:defRPr sz="1400">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pPr eaLnBrk="1" hangingPunct="1">
              <a:defRPr/>
            </a:pPr>
            <a:r>
              <a:rPr lang="en-US" sz="3600" dirty="0" smtClean="0"/>
              <a:t>Your Topic</a:t>
            </a:r>
          </a:p>
        </p:txBody>
      </p:sp>
      <p:sp>
        <p:nvSpPr>
          <p:cNvPr id="3075" name="Rectangle 3"/>
          <p:cNvSpPr>
            <a:spLocks noGrp="1" noChangeArrowheads="1"/>
          </p:cNvSpPr>
          <p:nvPr>
            <p:ph type="subTitle" idx="1"/>
          </p:nvPr>
        </p:nvSpPr>
        <p:spPr/>
        <p:txBody>
          <a:bodyPr/>
          <a:lstStyle/>
          <a:p>
            <a:pPr eaLnBrk="1" hangingPunct="1"/>
            <a:r>
              <a:rPr lang="en-US" altLang="de-DE" smtClean="0"/>
              <a:t>Given_name  FAMILY_NAME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nummernplatzhalter 3"/>
          <p:cNvSpPr>
            <a:spLocks noGrp="1"/>
          </p:cNvSpPr>
          <p:nvPr>
            <p:ph type="sldNum" sz="quarter" idx="10"/>
          </p:nvPr>
        </p:nvSpPr>
        <p:spPr>
          <a:noFill/>
        </p:spPr>
        <p:txBody>
          <a:bodyPr/>
          <a:lstStyle/>
          <a:p>
            <a:fld id="{79685CCA-3ABF-4B8D-9E0B-1735227B67B3}" type="slidenum">
              <a:rPr lang="de-DE" altLang="de-DE" smtClean="0"/>
              <a:pPr/>
              <a:t>10</a:t>
            </a:fld>
            <a:endParaRPr lang="de-DE" altLang="de-DE" smtClean="0"/>
          </a:p>
        </p:txBody>
      </p:sp>
      <p:sp>
        <p:nvSpPr>
          <p:cNvPr id="92162" name="Rectangle 2"/>
          <p:cNvSpPr>
            <a:spLocks noGrp="1" noChangeArrowheads="1"/>
          </p:cNvSpPr>
          <p:nvPr>
            <p:ph type="title"/>
          </p:nvPr>
        </p:nvSpPr>
        <p:spPr/>
        <p:txBody>
          <a:bodyPr/>
          <a:lstStyle/>
          <a:p>
            <a:pPr eaLnBrk="1" hangingPunct="1">
              <a:defRPr/>
            </a:pPr>
            <a:r>
              <a:rPr lang="en-US" dirty="0" smtClean="0"/>
              <a:t>3.2  One figure and text</a:t>
            </a:r>
          </a:p>
        </p:txBody>
      </p:sp>
      <p:sp>
        <p:nvSpPr>
          <p:cNvPr id="12292" name="Rectangle 3"/>
          <p:cNvSpPr>
            <a:spLocks noGrp="1" noChangeArrowheads="1"/>
          </p:cNvSpPr>
          <p:nvPr>
            <p:ph type="body" idx="1"/>
          </p:nvPr>
        </p:nvSpPr>
        <p:spPr>
          <a:xfrm>
            <a:off x="5373688" y="914400"/>
            <a:ext cx="3262312" cy="5257800"/>
          </a:xfrm>
        </p:spPr>
        <p:txBody>
          <a:bodyPr/>
          <a:lstStyle/>
          <a:p>
            <a:pPr eaLnBrk="1" hangingPunct="1"/>
            <a:r>
              <a:rPr lang="de-DE" altLang="de-DE" smtClean="0"/>
              <a:t>The way from the U2 Theresienstraße station to TUM. </a:t>
            </a:r>
          </a:p>
          <a:p>
            <a:pPr eaLnBrk="1" hangingPunct="1"/>
            <a:r>
              <a:rPr lang="de-DE" altLang="de-DE" smtClean="0"/>
              <a:t>Entrance to Photogrammetry and Remote Sensing (1. floor) via main entrance</a:t>
            </a:r>
            <a:br>
              <a:rPr lang="de-DE" altLang="de-DE" smtClean="0"/>
            </a:br>
            <a:endParaRPr lang="de-DE" altLang="de-DE" smtClean="0"/>
          </a:p>
          <a:p>
            <a:pPr eaLnBrk="1" hangingPunct="1">
              <a:buFont typeface="Wingdings" pitchFamily="2" charset="2"/>
              <a:buNone/>
            </a:pPr>
            <a:r>
              <a:rPr lang="de-DE" altLang="de-DE" smtClean="0"/>
              <a:t>Only the left border of this  text box was shifted!</a:t>
            </a:r>
          </a:p>
          <a:p>
            <a:pPr eaLnBrk="1" hangingPunct="1"/>
            <a:endParaRPr lang="en-US" altLang="de-DE" smtClean="0"/>
          </a:p>
        </p:txBody>
      </p:sp>
      <p:pic>
        <p:nvPicPr>
          <p:cNvPr id="12293" name="Picture 4" descr="map_tum_fpf_w600"/>
          <p:cNvPicPr>
            <a:picLocks noChangeAspect="1" noChangeArrowheads="1"/>
          </p:cNvPicPr>
          <p:nvPr/>
        </p:nvPicPr>
        <p:blipFill>
          <a:blip r:embed="rId2" cstate="print"/>
          <a:srcRect/>
          <a:stretch>
            <a:fillRect/>
          </a:stretch>
        </p:blipFill>
        <p:spPr bwMode="auto">
          <a:xfrm>
            <a:off x="514350" y="1038225"/>
            <a:ext cx="4800600" cy="4087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nummernplatzhalter 3"/>
          <p:cNvSpPr>
            <a:spLocks noGrp="1"/>
          </p:cNvSpPr>
          <p:nvPr>
            <p:ph type="sldNum" sz="quarter" idx="10"/>
          </p:nvPr>
        </p:nvSpPr>
        <p:spPr>
          <a:noFill/>
        </p:spPr>
        <p:txBody>
          <a:bodyPr/>
          <a:lstStyle/>
          <a:p>
            <a:fld id="{E5F4A1FA-CBCC-4AB0-82D8-CC95437EF360}" type="slidenum">
              <a:rPr lang="de-DE" altLang="de-DE" smtClean="0"/>
              <a:pPr/>
              <a:t>11</a:t>
            </a:fld>
            <a:endParaRPr lang="de-DE" altLang="de-DE" smtClean="0"/>
          </a:p>
        </p:txBody>
      </p:sp>
      <p:sp>
        <p:nvSpPr>
          <p:cNvPr id="108546" name="Rectangle 2"/>
          <p:cNvSpPr>
            <a:spLocks noGrp="1" noChangeArrowheads="1"/>
          </p:cNvSpPr>
          <p:nvPr>
            <p:ph type="title"/>
          </p:nvPr>
        </p:nvSpPr>
        <p:spPr/>
        <p:txBody>
          <a:bodyPr/>
          <a:lstStyle/>
          <a:p>
            <a:pPr eaLnBrk="1" hangingPunct="1">
              <a:defRPr/>
            </a:pPr>
            <a:r>
              <a:rPr lang="en-US" dirty="0" smtClean="0"/>
              <a:t>4  Reference List</a:t>
            </a:r>
          </a:p>
        </p:txBody>
      </p:sp>
      <p:sp>
        <p:nvSpPr>
          <p:cNvPr id="13316" name="Rectangle 3"/>
          <p:cNvSpPr>
            <a:spLocks noGrp="1" noChangeArrowheads="1"/>
          </p:cNvSpPr>
          <p:nvPr>
            <p:ph type="body" idx="1"/>
          </p:nvPr>
        </p:nvSpPr>
        <p:spPr>
          <a:xfrm>
            <a:off x="508000" y="914400"/>
            <a:ext cx="8128000" cy="5413375"/>
          </a:xfrm>
        </p:spPr>
        <p:txBody>
          <a:bodyPr/>
          <a:lstStyle/>
          <a:p>
            <a:pPr eaLnBrk="1" hangingPunct="1"/>
            <a:r>
              <a:rPr lang="en-US" altLang="de-DE" smtClean="0"/>
              <a:t>The </a:t>
            </a:r>
            <a:r>
              <a:rPr lang="en-US" altLang="de-DE" b="1" smtClean="0"/>
              <a:t>reference list</a:t>
            </a:r>
            <a:r>
              <a:rPr lang="en-US" altLang="de-DE" smtClean="0"/>
              <a:t> provides systematic evidence of any sources that were used or mentioned. There are various ways of citing these sources. Citation styles in scientific publication vary depending on the publisher or editor. (</a:t>
            </a:r>
            <a:r>
              <a:rPr lang="en-US" altLang="de-DE" i="1" smtClean="0"/>
              <a:t>Have a look at the reference lists in different academic journals or conference proceedings and compare)</a:t>
            </a:r>
            <a:r>
              <a:rPr lang="en-US" altLang="de-DE" smtClean="0"/>
              <a:t>. For example, within the text sources can be referenced using numbers [5], abbreviations [STI05], Names of authors and publication year [Fuchs &amp; Hase, 2005], or footnote numbers</a:t>
            </a:r>
            <a:r>
              <a:rPr lang="en-US" altLang="de-DE" baseline="30000" smtClean="0"/>
              <a:t>1</a:t>
            </a:r>
            <a:r>
              <a:rPr lang="en-US" altLang="de-DE" smtClean="0"/>
              <a:t>. The references can be ordered according to first mentioned in the main text or alphabetically by the last name of the first author.</a:t>
            </a:r>
          </a:p>
          <a:p>
            <a:pPr eaLnBrk="1" hangingPunct="1"/>
            <a:r>
              <a:rPr lang="en-US" altLang="de-DE" smtClean="0"/>
              <a:t>Despite these variants, references and citation style must be consistent within one document. </a:t>
            </a:r>
          </a:p>
          <a:p>
            <a:pPr eaLnBrk="1" hangingPunct="1"/>
            <a:r>
              <a:rPr lang="en-US" altLang="de-DE" smtClean="0"/>
              <a:t>In order to find a source, certain key information is necessary, depending on the publication (e.g. author names, publication year, publication title, editor or publisher, etc.), which is given in a defined sequence.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nummernplatzhalter 3"/>
          <p:cNvSpPr>
            <a:spLocks noGrp="1"/>
          </p:cNvSpPr>
          <p:nvPr>
            <p:ph type="sldNum" sz="quarter" idx="10"/>
          </p:nvPr>
        </p:nvSpPr>
        <p:spPr>
          <a:noFill/>
        </p:spPr>
        <p:txBody>
          <a:bodyPr/>
          <a:lstStyle/>
          <a:p>
            <a:fld id="{26180BA0-F75B-4BB4-9539-7F27C1BF0B6E}" type="slidenum">
              <a:rPr lang="de-DE" altLang="de-DE" smtClean="0"/>
              <a:pPr/>
              <a:t>12</a:t>
            </a:fld>
            <a:endParaRPr lang="de-DE" altLang="de-DE" smtClean="0"/>
          </a:p>
        </p:txBody>
      </p:sp>
      <p:sp>
        <p:nvSpPr>
          <p:cNvPr id="109570" name="Rectangle 2"/>
          <p:cNvSpPr>
            <a:spLocks noGrp="1" noChangeArrowheads="1"/>
          </p:cNvSpPr>
          <p:nvPr>
            <p:ph type="title"/>
          </p:nvPr>
        </p:nvSpPr>
        <p:spPr/>
        <p:txBody>
          <a:bodyPr/>
          <a:lstStyle/>
          <a:p>
            <a:pPr eaLnBrk="1" hangingPunct="1">
              <a:defRPr/>
            </a:pPr>
            <a:r>
              <a:rPr lang="en-US" dirty="0" smtClean="0"/>
              <a:t>4.1  Citation Style (1) </a:t>
            </a:r>
          </a:p>
        </p:txBody>
      </p:sp>
      <p:sp>
        <p:nvSpPr>
          <p:cNvPr id="14340" name="Rectangle 3"/>
          <p:cNvSpPr>
            <a:spLocks noGrp="1" noChangeArrowheads="1"/>
          </p:cNvSpPr>
          <p:nvPr>
            <p:ph type="body" idx="1"/>
          </p:nvPr>
        </p:nvSpPr>
        <p:spPr/>
        <p:txBody>
          <a:bodyPr/>
          <a:lstStyle/>
          <a:p>
            <a:pPr eaLnBrk="1" hangingPunct="1"/>
            <a:r>
              <a:rPr lang="en-US" altLang="de-DE" smtClean="0"/>
              <a:t>The sources are cited in-text within parentheses with the surname of the author and the year of publication and are cited in the reference list in alphabetical order by the first author‘s surname. This is called “Parenthetical Referencing” or “Harvard Citation”.</a:t>
            </a:r>
            <a:r>
              <a:rPr lang="de-DE" altLang="de-DE" smtClean="0"/>
              <a:t> </a:t>
            </a:r>
          </a:p>
          <a:p>
            <a:pPr eaLnBrk="1" hangingPunct="1"/>
            <a:r>
              <a:rPr lang="en-US" altLang="de-DE" smtClean="0"/>
              <a:t>The form of an in-text citation depends on whether the publication is of one author [Fox, 2005], two authors [Fox &amp; Hare, 2005], or more than two authors [Fox et al., 2005]. Note: there is no “.” after the “et”</a:t>
            </a:r>
            <a:r>
              <a:rPr lang="de-DE" altLang="de-DE" smtClean="0"/>
              <a:t> in </a:t>
            </a:r>
            <a:r>
              <a:rPr lang="en-US" altLang="de-DE" smtClean="0"/>
              <a:t>“et al.”.</a:t>
            </a:r>
            <a:r>
              <a:rPr lang="de-DE" altLang="de-DE" smtClean="0"/>
              <a:t> </a:t>
            </a:r>
          </a:p>
          <a:p>
            <a:pPr eaLnBrk="1" hangingPunct="1"/>
            <a:r>
              <a:rPr lang="en-US" altLang="de-DE" smtClean="0"/>
              <a:t>In the reference list, however, </a:t>
            </a:r>
            <a:r>
              <a:rPr lang="en-US" altLang="de-DE" b="1" i="1" smtClean="0"/>
              <a:t>all authors </a:t>
            </a:r>
            <a:r>
              <a:rPr lang="en-US" altLang="de-DE" smtClean="0"/>
              <a:t>are mentioned by name – even when there are more than two authors! </a:t>
            </a:r>
          </a:p>
          <a:p>
            <a:pPr eaLnBrk="1" hangingPunct="1"/>
            <a:r>
              <a:rPr lang="en-US" altLang="de-DE" smtClean="0"/>
              <a:t>If references cannot be distinguished in the in-text citations simply from the name and date, you can add a single lower-case letter to the year as a label. This label must also be included in the reference list. For example: [Fox et al., 2005a], [Fox et al., 2005b]. </a:t>
            </a:r>
          </a:p>
          <a:p>
            <a:pPr eaLnBrk="1" hangingPunct="1"/>
            <a:r>
              <a:rPr lang="en-US" altLang="de-DE" smtClean="0"/>
              <a:t>If the author(s) are directly addressed in your text, for example “as Fox &amp; Hare [2005] have shown", only the year is placed in parentheses.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nummernplatzhalter 3"/>
          <p:cNvSpPr>
            <a:spLocks noGrp="1"/>
          </p:cNvSpPr>
          <p:nvPr>
            <p:ph type="sldNum" sz="quarter" idx="10"/>
          </p:nvPr>
        </p:nvSpPr>
        <p:spPr>
          <a:noFill/>
        </p:spPr>
        <p:txBody>
          <a:bodyPr/>
          <a:lstStyle/>
          <a:p>
            <a:fld id="{4050E7F2-030E-477C-946F-418E6E3E4EC9}" type="slidenum">
              <a:rPr lang="de-DE" altLang="de-DE" smtClean="0"/>
              <a:pPr/>
              <a:t>13</a:t>
            </a:fld>
            <a:endParaRPr lang="de-DE" altLang="de-DE" smtClean="0"/>
          </a:p>
        </p:txBody>
      </p:sp>
      <p:sp>
        <p:nvSpPr>
          <p:cNvPr id="110594" name="Rectangle 2"/>
          <p:cNvSpPr>
            <a:spLocks noGrp="1" noChangeArrowheads="1"/>
          </p:cNvSpPr>
          <p:nvPr>
            <p:ph type="title"/>
          </p:nvPr>
        </p:nvSpPr>
        <p:spPr/>
        <p:txBody>
          <a:bodyPr/>
          <a:lstStyle/>
          <a:p>
            <a:pPr eaLnBrk="1" hangingPunct="1">
              <a:defRPr/>
            </a:pPr>
            <a:r>
              <a:rPr lang="en-US" dirty="0" smtClean="0"/>
              <a:t>4.2  Citation Style (2)</a:t>
            </a:r>
          </a:p>
        </p:txBody>
      </p:sp>
      <p:sp>
        <p:nvSpPr>
          <p:cNvPr id="15364" name="Rectangle 3"/>
          <p:cNvSpPr>
            <a:spLocks noGrp="1" noChangeArrowheads="1"/>
          </p:cNvSpPr>
          <p:nvPr>
            <p:ph type="body" idx="1"/>
          </p:nvPr>
        </p:nvSpPr>
        <p:spPr/>
        <p:txBody>
          <a:bodyPr/>
          <a:lstStyle/>
          <a:p>
            <a:pPr eaLnBrk="1" hangingPunct="1">
              <a:lnSpc>
                <a:spcPct val="90000"/>
              </a:lnSpc>
            </a:pPr>
            <a:r>
              <a:rPr lang="en-US" altLang="de-DE" smtClean="0"/>
              <a:t>In the reference list, a citation begins with the author’s(s’) name(s), followed by the year and the title of the publication.</a:t>
            </a:r>
          </a:p>
          <a:p>
            <a:pPr eaLnBrk="1" hangingPunct="1">
              <a:lnSpc>
                <a:spcPct val="90000"/>
              </a:lnSpc>
            </a:pPr>
            <a:r>
              <a:rPr lang="en-US" altLang="de-DE" smtClean="0"/>
              <a:t>The authors’ names are indicated first by the surname, followed by the initial of the author’s first name. To distinguish the name of each author, the names are punctuated by a comma. Some citation methods use a punctuation system which reduces the clarity of the entry (for example: Fox, K. - H., Hu, L., Li, H. ), so we have resorted to a modern method which minimizes the punctuation in and compresses a reference. Therefore, we omit the comma between the surname and the first name and the period after the first initial. </a:t>
            </a:r>
          </a:p>
          <a:p>
            <a:pPr eaLnBrk="1" hangingPunct="1">
              <a:lnSpc>
                <a:spcPct val="90000"/>
              </a:lnSpc>
            </a:pPr>
            <a:r>
              <a:rPr lang="en-US" altLang="de-DE" smtClean="0"/>
              <a:t>The year is placed in parentheses.</a:t>
            </a:r>
          </a:p>
          <a:p>
            <a:pPr eaLnBrk="1" hangingPunct="1">
              <a:lnSpc>
                <a:spcPct val="90000"/>
              </a:lnSpc>
            </a:pPr>
            <a:r>
              <a:rPr lang="en-US" altLang="de-DE" smtClean="0"/>
              <a:t>The title of the publication follows, and is punctuated by a period. If there is also a subtitle, the title and the subtitle are separated by a colon. </a:t>
            </a:r>
          </a:p>
          <a:p>
            <a:pPr eaLnBrk="1" hangingPunct="1">
              <a:lnSpc>
                <a:spcPct val="90000"/>
              </a:lnSpc>
            </a:pPr>
            <a:r>
              <a:rPr lang="en-US" altLang="de-DE" smtClean="0"/>
              <a:t>Example:</a:t>
            </a:r>
          </a:p>
          <a:p>
            <a:pPr lvl="1" eaLnBrk="1" hangingPunct="1">
              <a:lnSpc>
                <a:spcPct val="90000"/>
              </a:lnSpc>
            </a:pPr>
            <a:r>
              <a:rPr lang="en-US" altLang="de-DE" smtClean="0">
                <a:latin typeface="Courier New" pitchFamily="49" charset="0"/>
              </a:rPr>
              <a:t>vonGoethe JW (1794) Reineke Fuchs.</a:t>
            </a:r>
          </a:p>
          <a:p>
            <a:pPr lvl="1" eaLnBrk="1" hangingPunct="1">
              <a:lnSpc>
                <a:spcPct val="90000"/>
              </a:lnSpc>
            </a:pPr>
            <a:r>
              <a:rPr lang="en-US" altLang="de-DE" smtClean="0">
                <a:latin typeface="Courier New" pitchFamily="49" charset="0"/>
              </a:rPr>
              <a:t>Fox R, Hare ML, Hedgehog K-H (2005) Forest and Meadow.</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nummernplatzhalter 3"/>
          <p:cNvSpPr>
            <a:spLocks noGrp="1"/>
          </p:cNvSpPr>
          <p:nvPr>
            <p:ph type="sldNum" sz="quarter" idx="10"/>
          </p:nvPr>
        </p:nvSpPr>
        <p:spPr>
          <a:noFill/>
        </p:spPr>
        <p:txBody>
          <a:bodyPr/>
          <a:lstStyle/>
          <a:p>
            <a:fld id="{467550DE-9182-4BB9-9407-A64C1AD418D6}" type="slidenum">
              <a:rPr lang="de-DE" altLang="de-DE" smtClean="0"/>
              <a:pPr/>
              <a:t>14</a:t>
            </a:fld>
            <a:endParaRPr lang="de-DE" altLang="de-DE" smtClean="0"/>
          </a:p>
        </p:txBody>
      </p:sp>
      <p:sp>
        <p:nvSpPr>
          <p:cNvPr id="111618" name="Rectangle 2"/>
          <p:cNvSpPr>
            <a:spLocks noGrp="1" noChangeArrowheads="1"/>
          </p:cNvSpPr>
          <p:nvPr>
            <p:ph type="title"/>
          </p:nvPr>
        </p:nvSpPr>
        <p:spPr/>
        <p:txBody>
          <a:bodyPr/>
          <a:lstStyle/>
          <a:p>
            <a:pPr eaLnBrk="1" hangingPunct="1">
              <a:defRPr/>
            </a:pPr>
            <a:r>
              <a:rPr lang="en-US" dirty="0" smtClean="0"/>
              <a:t>4.2  Citation style (3)</a:t>
            </a:r>
          </a:p>
        </p:txBody>
      </p:sp>
      <p:sp>
        <p:nvSpPr>
          <p:cNvPr id="16388" name="Rectangle 3"/>
          <p:cNvSpPr>
            <a:spLocks noGrp="1" noChangeArrowheads="1"/>
          </p:cNvSpPr>
          <p:nvPr>
            <p:ph type="body" idx="1"/>
          </p:nvPr>
        </p:nvSpPr>
        <p:spPr/>
        <p:txBody>
          <a:bodyPr/>
          <a:lstStyle/>
          <a:p>
            <a:pPr eaLnBrk="1" hangingPunct="1"/>
            <a:r>
              <a:rPr lang="en-US" altLang="de-DE" smtClean="0"/>
              <a:t>Further information required for reference depends on the source. There is a referencing distinction between source types, for example books, magazines or journals, conference proceedings and publications, and technical reports – reports, theses, dissertations, etc.</a:t>
            </a:r>
          </a:p>
          <a:p>
            <a:pPr lvl="1" eaLnBrk="1" hangingPunct="1"/>
            <a:r>
              <a:rPr lang="en-US" altLang="de-DE" b="1" smtClean="0"/>
              <a:t>Books:</a:t>
            </a:r>
            <a:r>
              <a:rPr lang="en-US" altLang="de-DE" smtClean="0"/>
              <a:t> If a book is, as a single, whole bibliographic unit, it follows:</a:t>
            </a:r>
            <a:br>
              <a:rPr lang="en-US" altLang="de-DE" smtClean="0"/>
            </a:br>
            <a:r>
              <a:rPr lang="en-US" altLang="de-DE" smtClean="0"/>
              <a:t> </a:t>
            </a:r>
            <a:r>
              <a:rPr lang="en-US" altLang="de-DE" b="1" i="1" smtClean="0"/>
              <a:t>Place of publication</a:t>
            </a:r>
            <a:r>
              <a:rPr lang="en-US" altLang="de-DE" b="1" smtClean="0"/>
              <a:t>: </a:t>
            </a:r>
            <a:r>
              <a:rPr lang="en-US" altLang="de-DE" b="1" i="1" smtClean="0"/>
              <a:t>Publisher</a:t>
            </a:r>
            <a:endParaRPr lang="en-US" altLang="de-DE" smtClean="0"/>
          </a:p>
          <a:p>
            <a:pPr lvl="2" eaLnBrk="1" hangingPunct="1"/>
            <a:r>
              <a:rPr lang="en-US" altLang="de-DE" sz="1800" smtClean="0"/>
              <a:t>Are multiple publisher sites indicated in the book? Indicate only the first listed in the reference.</a:t>
            </a:r>
            <a:br>
              <a:rPr lang="en-US" altLang="de-DE" sz="1800" smtClean="0"/>
            </a:br>
            <a:r>
              <a:rPr lang="en-US" altLang="de-DE" sz="1800" smtClean="0"/>
              <a:t> (e.g.: Munich * Berlin * New York -&gt; </a:t>
            </a:r>
            <a:r>
              <a:rPr lang="en-US" altLang="de-DE" sz="1800" smtClean="0">
                <a:latin typeface="Courier New" pitchFamily="49" charset="0"/>
              </a:rPr>
              <a:t>Munich</a:t>
            </a:r>
            <a:r>
              <a:rPr lang="en-US" altLang="de-DE" sz="1800" smtClean="0"/>
              <a:t>)  </a:t>
            </a:r>
          </a:p>
          <a:p>
            <a:pPr lvl="2" eaLnBrk="1" hangingPunct="1"/>
            <a:r>
              <a:rPr lang="en-US" altLang="de-DE" sz="1800" smtClean="0"/>
              <a:t>The publishing house is given in a short, characteristic form</a:t>
            </a:r>
            <a:br>
              <a:rPr lang="en-US" altLang="de-DE" sz="1800" smtClean="0"/>
            </a:br>
            <a:r>
              <a:rPr lang="en-US" altLang="de-DE" sz="1800" smtClean="0"/>
              <a:t>(e.g.: R. Piper GmbH &amp; Co. KG -&gt; </a:t>
            </a:r>
            <a:r>
              <a:rPr lang="en-US" altLang="de-DE" sz="1800" smtClean="0">
                <a:latin typeface="Courier New" pitchFamily="49" charset="0"/>
              </a:rPr>
              <a:t>Piper</a:t>
            </a:r>
            <a:r>
              <a:rPr lang="en-US" altLang="de-DE" sz="1800" smtClean="0"/>
              <a:t>)</a:t>
            </a:r>
          </a:p>
          <a:p>
            <a:pPr lvl="2" eaLnBrk="1" hangingPunct="1"/>
            <a:r>
              <a:rPr lang="en-US" altLang="de-DE" sz="1800" smtClean="0"/>
              <a:t>Example:</a:t>
            </a:r>
            <a:br>
              <a:rPr lang="en-US" altLang="de-DE" sz="1800" smtClean="0"/>
            </a:br>
            <a:r>
              <a:rPr lang="en-US" altLang="de-DE" sz="1800" smtClean="0">
                <a:latin typeface="Courier New" pitchFamily="49" charset="0"/>
              </a:rPr>
              <a:t>Fox R (2005) Forest and Meadow</a:t>
            </a:r>
            <a:r>
              <a:rPr lang="de-DE" altLang="de-DE" sz="1800" smtClean="0">
                <a:latin typeface="Courier New" pitchFamily="49" charset="0"/>
              </a:rPr>
              <a:t>. München: Piper</a:t>
            </a:r>
            <a:endParaRPr lang="en-US" altLang="de-DE" sz="1800" smtClean="0">
              <a:latin typeface="Courier New" pitchFamily="49"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nummernplatzhalter 3"/>
          <p:cNvSpPr>
            <a:spLocks noGrp="1"/>
          </p:cNvSpPr>
          <p:nvPr>
            <p:ph type="sldNum" sz="quarter" idx="10"/>
          </p:nvPr>
        </p:nvSpPr>
        <p:spPr>
          <a:noFill/>
        </p:spPr>
        <p:txBody>
          <a:bodyPr/>
          <a:lstStyle/>
          <a:p>
            <a:fld id="{0EDBC074-E632-4488-9305-70358502E8CC}" type="slidenum">
              <a:rPr lang="de-DE" altLang="de-DE" smtClean="0"/>
              <a:pPr/>
              <a:t>15</a:t>
            </a:fld>
            <a:endParaRPr lang="de-DE" altLang="de-DE" smtClean="0"/>
          </a:p>
        </p:txBody>
      </p:sp>
      <p:sp>
        <p:nvSpPr>
          <p:cNvPr id="112642" name="Rectangle 2"/>
          <p:cNvSpPr>
            <a:spLocks noGrp="1" noChangeArrowheads="1"/>
          </p:cNvSpPr>
          <p:nvPr>
            <p:ph type="title"/>
          </p:nvPr>
        </p:nvSpPr>
        <p:spPr/>
        <p:txBody>
          <a:bodyPr/>
          <a:lstStyle/>
          <a:p>
            <a:pPr eaLnBrk="1" hangingPunct="1">
              <a:defRPr/>
            </a:pPr>
            <a:r>
              <a:rPr lang="en-US" dirty="0" smtClean="0"/>
              <a:t>4.2  Citation style (4)</a:t>
            </a:r>
          </a:p>
        </p:txBody>
      </p:sp>
      <p:sp>
        <p:nvSpPr>
          <p:cNvPr id="17412" name="Rectangle 3"/>
          <p:cNvSpPr>
            <a:spLocks noGrp="1" noChangeArrowheads="1"/>
          </p:cNvSpPr>
          <p:nvPr>
            <p:ph type="body" idx="1"/>
          </p:nvPr>
        </p:nvSpPr>
        <p:spPr/>
        <p:txBody>
          <a:bodyPr/>
          <a:lstStyle/>
          <a:p>
            <a:pPr lvl="1" eaLnBrk="1" hangingPunct="1"/>
            <a:r>
              <a:rPr lang="en-US" altLang="de-DE" b="1" smtClean="0"/>
              <a:t>Article in a magazine or journal.</a:t>
            </a:r>
            <a:r>
              <a:rPr lang="en-US" altLang="de-DE" smtClean="0"/>
              <a:t>  It follows:</a:t>
            </a:r>
            <a:br>
              <a:rPr lang="en-US" altLang="de-DE" smtClean="0"/>
            </a:br>
            <a:r>
              <a:rPr lang="en-US" altLang="de-DE" b="1" i="1" smtClean="0"/>
              <a:t>Journal name, Volume number (issue number): Page numbers</a:t>
            </a:r>
            <a:endParaRPr lang="en-US" altLang="de-DE" smtClean="0"/>
          </a:p>
          <a:p>
            <a:pPr lvl="2" eaLnBrk="1" hangingPunct="1"/>
            <a:r>
              <a:rPr lang="en-US" altLang="de-DE" smtClean="0"/>
              <a:t>The name of the journal can be abbreviated according to the International Code of Journals. </a:t>
            </a:r>
          </a:p>
          <a:p>
            <a:pPr lvl="2" eaLnBrk="1" hangingPunct="1"/>
            <a:r>
              <a:rPr lang="en-US" altLang="de-DE" smtClean="0"/>
              <a:t>The volume number is in bold in many publications.</a:t>
            </a:r>
          </a:p>
          <a:p>
            <a:pPr lvl="2" eaLnBrk="1" hangingPunct="1"/>
            <a:r>
              <a:rPr lang="en-US" altLang="de-DE" smtClean="0"/>
              <a:t>The issue number is set in parentheses. It is not common practice in all journals. </a:t>
            </a:r>
          </a:p>
          <a:p>
            <a:pPr lvl="2" eaLnBrk="1" hangingPunct="1"/>
            <a:r>
              <a:rPr lang="en-US" altLang="de-DE" smtClean="0"/>
              <a:t>The first page number of the relevant set comes after the colon. The last page number is separated from the first by a dash. Page numbers are often numbered consecutively within a volume. An indication of page numbers by the abbreviations “p” or “pp” are not required in the referencing method laid out here. </a:t>
            </a:r>
          </a:p>
          <a:p>
            <a:pPr lvl="2" eaLnBrk="1" hangingPunct="1"/>
            <a:r>
              <a:rPr lang="en-US" altLang="de-DE" smtClean="0"/>
              <a:t>There is no publisher listed!</a:t>
            </a:r>
          </a:p>
          <a:p>
            <a:pPr lvl="2" eaLnBrk="1" hangingPunct="1"/>
            <a:r>
              <a:rPr lang="en-US" altLang="de-DE" smtClean="0"/>
              <a:t>We do not use the device </a:t>
            </a:r>
            <a:r>
              <a:rPr lang="en-US" altLang="de-DE" b="1" smtClean="0"/>
              <a:t>In:</a:t>
            </a:r>
            <a:r>
              <a:rPr lang="en-US" altLang="de-DE" smtClean="0"/>
              <a:t> as magazines, journals, and other periodicals are not solitary bibliographic units. </a:t>
            </a:r>
          </a:p>
          <a:p>
            <a:pPr lvl="2" eaLnBrk="1" hangingPunct="1"/>
            <a:r>
              <a:rPr lang="en-US" altLang="de-DE" smtClean="0"/>
              <a:t>Example:</a:t>
            </a:r>
            <a:br>
              <a:rPr lang="en-US" altLang="de-DE" smtClean="0"/>
            </a:br>
            <a:r>
              <a:rPr lang="en-US" altLang="de-DE" smtClean="0">
                <a:latin typeface="Courier New" pitchFamily="49" charset="0"/>
              </a:rPr>
              <a:t>Fox R (2005) Forest and Meadow. Journal of Wildlife Biology, 25(3): 205-213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nummernplatzhalter 3"/>
          <p:cNvSpPr>
            <a:spLocks noGrp="1"/>
          </p:cNvSpPr>
          <p:nvPr>
            <p:ph type="sldNum" sz="quarter" idx="10"/>
          </p:nvPr>
        </p:nvSpPr>
        <p:spPr>
          <a:noFill/>
        </p:spPr>
        <p:txBody>
          <a:bodyPr/>
          <a:lstStyle/>
          <a:p>
            <a:fld id="{3C8AC143-44AA-407E-8842-6FD21E4473D8}" type="slidenum">
              <a:rPr lang="de-DE" altLang="de-DE" smtClean="0"/>
              <a:pPr/>
              <a:t>16</a:t>
            </a:fld>
            <a:endParaRPr lang="de-DE" altLang="de-DE" smtClean="0"/>
          </a:p>
        </p:txBody>
      </p:sp>
      <p:sp>
        <p:nvSpPr>
          <p:cNvPr id="113666" name="Rectangle 2"/>
          <p:cNvSpPr>
            <a:spLocks noGrp="1" noChangeArrowheads="1"/>
          </p:cNvSpPr>
          <p:nvPr>
            <p:ph type="title"/>
          </p:nvPr>
        </p:nvSpPr>
        <p:spPr/>
        <p:txBody>
          <a:bodyPr/>
          <a:lstStyle/>
          <a:p>
            <a:pPr eaLnBrk="1" hangingPunct="1">
              <a:defRPr/>
            </a:pPr>
            <a:r>
              <a:rPr lang="en-US" dirty="0" smtClean="0"/>
              <a:t>4.2  Citation style (5)</a:t>
            </a:r>
          </a:p>
        </p:txBody>
      </p:sp>
      <p:sp>
        <p:nvSpPr>
          <p:cNvPr id="18436" name="Rectangle 3"/>
          <p:cNvSpPr>
            <a:spLocks noGrp="1" noChangeArrowheads="1"/>
          </p:cNvSpPr>
          <p:nvPr>
            <p:ph type="body" idx="1"/>
          </p:nvPr>
        </p:nvSpPr>
        <p:spPr>
          <a:xfrm>
            <a:off x="508000" y="914400"/>
            <a:ext cx="8361363" cy="5257800"/>
          </a:xfrm>
        </p:spPr>
        <p:txBody>
          <a:bodyPr/>
          <a:lstStyle/>
          <a:p>
            <a:pPr lvl="1" eaLnBrk="1" hangingPunct="1"/>
            <a:r>
              <a:rPr lang="en-US" altLang="de-DE" b="1" smtClean="0"/>
              <a:t>Article from conference proceedings. </a:t>
            </a:r>
            <a:r>
              <a:rPr lang="en-US" altLang="de-DE" smtClean="0"/>
              <a:t>It follows:</a:t>
            </a:r>
            <a:r>
              <a:rPr lang="en-US" altLang="de-DE" i="1" smtClean="0"/>
              <a:t/>
            </a:r>
            <a:br>
              <a:rPr lang="en-US" altLang="de-DE" i="1" smtClean="0"/>
            </a:br>
            <a:r>
              <a:rPr lang="en-US" altLang="de-DE" sz="1600" b="1" smtClean="0"/>
              <a:t>In:</a:t>
            </a:r>
            <a:r>
              <a:rPr lang="en-US" altLang="de-DE" sz="1600" b="1" i="1" smtClean="0"/>
              <a:t> Name of the  publishers </a:t>
            </a:r>
            <a:r>
              <a:rPr lang="en-US" altLang="de-DE" sz="1600" b="1" smtClean="0"/>
              <a:t>(eds) </a:t>
            </a:r>
            <a:r>
              <a:rPr lang="en-US" altLang="de-DE" sz="1600" b="1" i="1" smtClean="0"/>
              <a:t>Title of the conference. Place of publication: Publisher, Volume number (Issue number): page numbers</a:t>
            </a:r>
            <a:endParaRPr lang="en-US" altLang="de-DE" sz="1600" b="1" smtClean="0"/>
          </a:p>
          <a:p>
            <a:pPr lvl="2" eaLnBrk="1" hangingPunct="1"/>
            <a:r>
              <a:rPr lang="en-US" altLang="de-DE" b="1" smtClean="0"/>
              <a:t>In:</a:t>
            </a:r>
            <a:r>
              <a:rPr lang="en-US" altLang="de-DE" smtClean="0"/>
              <a:t> means that it is a bibliographic unit. </a:t>
            </a:r>
          </a:p>
          <a:p>
            <a:pPr lvl="2" eaLnBrk="1" hangingPunct="1"/>
            <a:r>
              <a:rPr lang="en-US" altLang="de-DE" smtClean="0"/>
              <a:t>Specify the name(s) of the publisher(s) in the form described previously for authors. </a:t>
            </a:r>
            <a:endParaRPr lang="en-US" altLang="de-DE" b="1" smtClean="0"/>
          </a:p>
          <a:p>
            <a:pPr lvl="2" eaLnBrk="1" hangingPunct="1"/>
            <a:r>
              <a:rPr lang="en-US" altLang="de-DE" b="1" smtClean="0"/>
              <a:t>(eds) </a:t>
            </a:r>
            <a:r>
              <a:rPr lang="en-US" altLang="de-DE" smtClean="0"/>
              <a:t>stands for Editors – if there is only one editor, then use </a:t>
            </a:r>
            <a:r>
              <a:rPr lang="en-US" altLang="de-DE" b="1" smtClean="0"/>
              <a:t>(ed)</a:t>
            </a:r>
            <a:r>
              <a:rPr lang="en-US" altLang="de-DE" smtClean="0"/>
              <a:t>. For German publications, you can also use </a:t>
            </a:r>
            <a:r>
              <a:rPr lang="en-US" altLang="de-DE" b="1" smtClean="0"/>
              <a:t>(Hrsg)</a:t>
            </a:r>
            <a:r>
              <a:rPr lang="en-US" altLang="de-DE" smtClean="0"/>
              <a:t> for “Herausgeber”. No “.” after the abbreviations.</a:t>
            </a:r>
            <a:endParaRPr lang="en-US" altLang="de-DE" smtClean="0">
              <a:solidFill>
                <a:srgbClr val="FF0000"/>
              </a:solidFill>
            </a:endParaRPr>
          </a:p>
          <a:p>
            <a:pPr lvl="2" eaLnBrk="1" hangingPunct="1"/>
            <a:r>
              <a:rPr lang="en-US" altLang="de-DE" smtClean="0"/>
              <a:t>Information about the conference, such as duration or location are, as opposed to the publisher or place of publication, not essential and should not overload the reference.</a:t>
            </a:r>
          </a:p>
          <a:p>
            <a:pPr lvl="2" eaLnBrk="1" hangingPunct="1"/>
            <a:r>
              <a:rPr lang="en-US" altLang="de-DE" smtClean="0"/>
              <a:t>If the publication of the conference proceedings is not in the same year as the conference, this may be indicated by stating the year in parentheses in front of the title of the conference. </a:t>
            </a:r>
          </a:p>
          <a:p>
            <a:pPr lvl="2" eaLnBrk="1" hangingPunct="1"/>
            <a:r>
              <a:rPr lang="en-US" altLang="de-DE" smtClean="0"/>
              <a:t>Specifying the ISBN greatly simplifies searches.</a:t>
            </a:r>
          </a:p>
          <a:p>
            <a:pPr lvl="2" eaLnBrk="1" hangingPunct="1"/>
            <a:r>
              <a:rPr lang="en-US" altLang="de-DE" smtClean="0"/>
              <a:t>Example:  </a:t>
            </a:r>
            <a:br>
              <a:rPr lang="en-US" altLang="de-DE" smtClean="0"/>
            </a:br>
            <a:r>
              <a:rPr lang="en-US" altLang="de-DE" smtClean="0">
                <a:latin typeface="Courier New" pitchFamily="49" charset="0"/>
              </a:rPr>
              <a:t>Fox R (2005) Forest and Meadow. In: Hare ML (ed) Symposium for Wildlife Biology. Munich: Piper, 3(1): 205-213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nummernplatzhalter 3"/>
          <p:cNvSpPr>
            <a:spLocks noGrp="1"/>
          </p:cNvSpPr>
          <p:nvPr>
            <p:ph type="sldNum" sz="quarter" idx="10"/>
          </p:nvPr>
        </p:nvSpPr>
        <p:spPr>
          <a:noFill/>
        </p:spPr>
        <p:txBody>
          <a:bodyPr/>
          <a:lstStyle/>
          <a:p>
            <a:fld id="{5534A715-4D6E-4919-961E-8C23A9D2A312}" type="slidenum">
              <a:rPr lang="de-DE" altLang="de-DE" smtClean="0"/>
              <a:pPr/>
              <a:t>17</a:t>
            </a:fld>
            <a:endParaRPr lang="de-DE" altLang="de-DE" smtClean="0"/>
          </a:p>
        </p:txBody>
      </p:sp>
      <p:sp>
        <p:nvSpPr>
          <p:cNvPr id="114690" name="Rectangle 2"/>
          <p:cNvSpPr>
            <a:spLocks noGrp="1" noChangeArrowheads="1"/>
          </p:cNvSpPr>
          <p:nvPr>
            <p:ph type="title"/>
          </p:nvPr>
        </p:nvSpPr>
        <p:spPr/>
        <p:txBody>
          <a:bodyPr/>
          <a:lstStyle/>
          <a:p>
            <a:pPr eaLnBrk="1" hangingPunct="1">
              <a:defRPr/>
            </a:pPr>
            <a:r>
              <a:rPr lang="en-US" dirty="0" smtClean="0"/>
              <a:t>4.2  Citation style (6)</a:t>
            </a:r>
          </a:p>
        </p:txBody>
      </p:sp>
      <p:sp>
        <p:nvSpPr>
          <p:cNvPr id="19460" name="Rectangle 3"/>
          <p:cNvSpPr>
            <a:spLocks noGrp="1" noChangeArrowheads="1"/>
          </p:cNvSpPr>
          <p:nvPr>
            <p:ph type="body" idx="1"/>
          </p:nvPr>
        </p:nvSpPr>
        <p:spPr/>
        <p:txBody>
          <a:bodyPr/>
          <a:lstStyle/>
          <a:p>
            <a:pPr lvl="1" eaLnBrk="1" hangingPunct="1"/>
            <a:r>
              <a:rPr lang="en-US" altLang="de-DE" b="1" smtClean="0"/>
              <a:t>Technical report. </a:t>
            </a:r>
            <a:r>
              <a:rPr lang="en-US" altLang="de-DE" smtClean="0"/>
              <a:t>It follows</a:t>
            </a:r>
            <a:r>
              <a:rPr lang="en-US" altLang="de-DE" b="1" i="1" smtClean="0"/>
              <a:t/>
            </a:r>
            <a:br>
              <a:rPr lang="en-US" altLang="de-DE" b="1" i="1" smtClean="0"/>
            </a:br>
            <a:r>
              <a:rPr lang="en-US" altLang="de-DE" b="1" i="1" smtClean="0"/>
              <a:t>Place of Institution: Publishing institution, Report number, Type of report</a:t>
            </a:r>
            <a:endParaRPr lang="en-US" altLang="de-DE" smtClean="0"/>
          </a:p>
          <a:p>
            <a:pPr lvl="2" eaLnBrk="1" hangingPunct="1"/>
            <a:r>
              <a:rPr lang="en-US" altLang="de-DE" smtClean="0"/>
              <a:t>Since reports are often not printed by a publishing house, the location of the issuing corporation or institute is specified instead of a publisher.</a:t>
            </a:r>
          </a:p>
          <a:p>
            <a:pPr lvl="2" eaLnBrk="1" hangingPunct="1"/>
            <a:r>
              <a:rPr lang="en-US" altLang="de-DE" smtClean="0"/>
              <a:t>The information of the issuing institution is given in a descending manner as accurately as necessary. In the case of a dissertation, for example, the reference requires: Name of University, Name of Faculty. In the case of a thesis, more precise information is required: Name of University, Name of Faculty, Name of Institute or the Chair or the subject area.  </a:t>
            </a:r>
          </a:p>
          <a:p>
            <a:pPr lvl="2" eaLnBrk="1" hangingPunct="1"/>
            <a:r>
              <a:rPr lang="en-US" altLang="de-DE" smtClean="0"/>
              <a:t>If a report number is available, it is indicated after the designation of the issuing institution.</a:t>
            </a:r>
          </a:p>
          <a:p>
            <a:pPr lvl="2" eaLnBrk="1" hangingPunct="1"/>
            <a:r>
              <a:rPr lang="en-US" altLang="de-DE" smtClean="0"/>
              <a:t>Type of report: Dissertation, thesis, project report, research report, etc.</a:t>
            </a:r>
          </a:p>
          <a:p>
            <a:pPr lvl="2" eaLnBrk="1" hangingPunct="1"/>
            <a:r>
              <a:rPr lang="en-US" altLang="de-DE" smtClean="0"/>
              <a:t>Example: </a:t>
            </a:r>
            <a:br>
              <a:rPr lang="en-US" altLang="de-DE" smtClean="0"/>
            </a:br>
            <a:r>
              <a:rPr lang="en-US" altLang="de-DE" smtClean="0">
                <a:latin typeface="Courier New" pitchFamily="49" charset="0"/>
              </a:rPr>
              <a:t>Fox R (2005) Forest and Meadow. Munich: Technische Universität, Fakultät Bau Geo Umwelt, Dissertation</a:t>
            </a:r>
            <a:endParaRPr lang="en-US" altLang="de-DE"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nummernplatzhalter 3"/>
          <p:cNvSpPr>
            <a:spLocks noGrp="1"/>
          </p:cNvSpPr>
          <p:nvPr>
            <p:ph type="sldNum" sz="quarter" idx="10"/>
          </p:nvPr>
        </p:nvSpPr>
        <p:spPr>
          <a:noFill/>
        </p:spPr>
        <p:txBody>
          <a:bodyPr/>
          <a:lstStyle/>
          <a:p>
            <a:fld id="{CB194B15-3B81-4F5F-A211-45CD2B1B296F}" type="slidenum">
              <a:rPr lang="de-DE" altLang="de-DE" smtClean="0"/>
              <a:pPr/>
              <a:t>18</a:t>
            </a:fld>
            <a:endParaRPr lang="de-DE" altLang="de-DE" smtClean="0"/>
          </a:p>
        </p:txBody>
      </p:sp>
      <p:sp>
        <p:nvSpPr>
          <p:cNvPr id="254978" name="Rectangle 2"/>
          <p:cNvSpPr>
            <a:spLocks noGrp="1" noChangeArrowheads="1"/>
          </p:cNvSpPr>
          <p:nvPr>
            <p:ph type="title"/>
          </p:nvPr>
        </p:nvSpPr>
        <p:spPr/>
        <p:txBody>
          <a:bodyPr/>
          <a:lstStyle/>
          <a:p>
            <a:pPr eaLnBrk="1" hangingPunct="1">
              <a:defRPr/>
            </a:pPr>
            <a:r>
              <a:rPr lang="en-US" dirty="0" smtClean="0"/>
              <a:t>4.3  Source found -&gt; own literature list (1)</a:t>
            </a:r>
          </a:p>
        </p:txBody>
      </p:sp>
      <p:sp>
        <p:nvSpPr>
          <p:cNvPr id="20484" name="Rectangle 3"/>
          <p:cNvSpPr>
            <a:spLocks noGrp="1" noChangeArrowheads="1"/>
          </p:cNvSpPr>
          <p:nvPr>
            <p:ph type="body" idx="1"/>
          </p:nvPr>
        </p:nvSpPr>
        <p:spPr>
          <a:xfrm>
            <a:off x="508000" y="914400"/>
            <a:ext cx="3671888" cy="5257800"/>
          </a:xfrm>
        </p:spPr>
        <p:txBody>
          <a:bodyPr/>
          <a:lstStyle/>
          <a:p>
            <a:pPr eaLnBrk="1" hangingPunct="1"/>
            <a:endParaRPr lang="en-US" altLang="de-DE" smtClean="0"/>
          </a:p>
        </p:txBody>
      </p:sp>
      <p:graphicFrame>
        <p:nvGraphicFramePr>
          <p:cNvPr id="5" name="Tabelle 4"/>
          <p:cNvGraphicFramePr>
            <a:graphicFrameLocks noGrp="1"/>
          </p:cNvGraphicFramePr>
          <p:nvPr/>
        </p:nvGraphicFramePr>
        <p:xfrm>
          <a:off x="528638" y="906463"/>
          <a:ext cx="5203825" cy="4389432"/>
        </p:xfrm>
        <a:graphic>
          <a:graphicData uri="http://schemas.openxmlformats.org/drawingml/2006/table">
            <a:tbl>
              <a:tblPr firstRow="1" bandRow="1">
                <a:tableStyleId>{5C22544A-7EE6-4342-B048-85BDC9FD1C3A}</a:tableStyleId>
              </a:tblPr>
              <a:tblGrid>
                <a:gridCol w="3129916">
                  <a:extLst>
                    <a:ext uri="{9D8B030D-6E8A-4147-A177-3AD203B41FA5}">
                      <a16:colId xmlns:a16="http://schemas.microsoft.com/office/drawing/2014/main" val="20000"/>
                    </a:ext>
                  </a:extLst>
                </a:gridCol>
                <a:gridCol w="2073909">
                  <a:extLst>
                    <a:ext uri="{9D8B030D-6E8A-4147-A177-3AD203B41FA5}">
                      <a16:colId xmlns:a16="http://schemas.microsoft.com/office/drawing/2014/main" val="20001"/>
                    </a:ext>
                  </a:extLst>
                </a:gridCol>
              </a:tblGrid>
              <a:tr h="365786">
                <a:tc>
                  <a:txBody>
                    <a:bodyPr/>
                    <a:lstStyle/>
                    <a:p>
                      <a:r>
                        <a:rPr lang="en-US" sz="1800" dirty="0" smtClean="0"/>
                        <a:t>Source</a:t>
                      </a:r>
                      <a:endParaRPr lang="en-US" sz="1800" dirty="0"/>
                    </a:p>
                  </a:txBody>
                  <a:tcPr marL="91448" marR="91448" marT="45723" marB="45723"/>
                </a:tc>
                <a:tc>
                  <a:txBody>
                    <a:bodyPr/>
                    <a:lstStyle/>
                    <a:p>
                      <a:r>
                        <a:rPr lang="en-US" sz="1800" baseline="0" smtClean="0"/>
                        <a:t>Literature list</a:t>
                      </a:r>
                      <a:endParaRPr lang="en-US" sz="1800" dirty="0"/>
                    </a:p>
                  </a:txBody>
                  <a:tcPr marL="91448" marR="91448" marT="45723" marB="45723"/>
                </a:tc>
                <a:extLst>
                  <a:ext uri="{0D108BD9-81ED-4DB2-BD59-A6C34878D82A}">
                    <a16:rowId xmlns:a16="http://schemas.microsoft.com/office/drawing/2014/main" val="10000"/>
                  </a:ext>
                </a:extLst>
              </a:tr>
              <a:tr h="365786">
                <a:tc>
                  <a:txBody>
                    <a:bodyPr/>
                    <a:lstStyle/>
                    <a:p>
                      <a:r>
                        <a:rPr lang="de-DE" sz="1800" dirty="0" smtClean="0"/>
                        <a:t>Reineke Fuchs </a:t>
                      </a:r>
                      <a:endParaRPr lang="en-US" sz="1800" dirty="0"/>
                    </a:p>
                  </a:txBody>
                  <a:tcPr marL="91448" marR="91448" marT="45723" marB="45723"/>
                </a:tc>
                <a:tc>
                  <a:txBody>
                    <a:bodyPr/>
                    <a:lstStyle/>
                    <a:p>
                      <a:r>
                        <a:rPr lang="de-DE" sz="1800" dirty="0" smtClean="0">
                          <a:latin typeface="Courier New" pitchFamily="49" charset="0"/>
                        </a:rPr>
                        <a:t>Fuchs R</a:t>
                      </a:r>
                      <a:endParaRPr lang="en-US" sz="1800" dirty="0"/>
                    </a:p>
                  </a:txBody>
                  <a:tcPr marL="91448" marR="91448" marT="45723" marB="45723"/>
                </a:tc>
                <a:extLst>
                  <a:ext uri="{0D108BD9-81ED-4DB2-BD59-A6C34878D82A}">
                    <a16:rowId xmlns:a16="http://schemas.microsoft.com/office/drawing/2014/main" val="10001"/>
                  </a:ext>
                </a:extLst>
              </a:tr>
              <a:tr h="365786">
                <a:tc>
                  <a:txBody>
                    <a:bodyPr/>
                    <a:lstStyle/>
                    <a:p>
                      <a:r>
                        <a:rPr lang="en-US" sz="1800" cap="small" baseline="0" dirty="0" err="1" smtClean="0"/>
                        <a:t>Reineke</a:t>
                      </a:r>
                      <a:r>
                        <a:rPr lang="en-US" sz="1800" cap="small" baseline="0" dirty="0" smtClean="0"/>
                        <a:t> Fuchs</a:t>
                      </a:r>
                      <a:endParaRPr lang="en-US" sz="1800" cap="small" baseline="0" dirty="0"/>
                    </a:p>
                  </a:txBody>
                  <a:tcPr marL="91448" marR="91448"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smtClean="0">
                          <a:latin typeface="Courier New" pitchFamily="49" charset="0"/>
                        </a:rPr>
                        <a:t>Fuchs R</a:t>
                      </a:r>
                      <a:endParaRPr lang="en-US" sz="1800" dirty="0" smtClean="0"/>
                    </a:p>
                  </a:txBody>
                  <a:tcPr marL="91448" marR="91448" marT="45723" marB="45723"/>
                </a:tc>
                <a:extLst>
                  <a:ext uri="{0D108BD9-81ED-4DB2-BD59-A6C34878D82A}">
                    <a16:rowId xmlns:a16="http://schemas.microsoft.com/office/drawing/2014/main" val="10002"/>
                  </a:ext>
                </a:extLst>
              </a:tr>
              <a:tr h="365786">
                <a:tc>
                  <a:txBody>
                    <a:bodyPr/>
                    <a:lstStyle/>
                    <a:p>
                      <a:r>
                        <a:rPr lang="de-DE" sz="1800" dirty="0" smtClean="0"/>
                        <a:t>R. Fuchs </a:t>
                      </a:r>
                      <a:endParaRPr lang="en-US" sz="1800" dirty="0"/>
                    </a:p>
                  </a:txBody>
                  <a:tcPr marL="91448" marR="91448" marT="45723" marB="45723"/>
                </a:tc>
                <a:tc>
                  <a:txBody>
                    <a:bodyPr/>
                    <a:lstStyle/>
                    <a:p>
                      <a:r>
                        <a:rPr lang="de-DE" sz="1800" dirty="0" smtClean="0">
                          <a:latin typeface="Courier New" pitchFamily="49" charset="0"/>
                        </a:rPr>
                        <a:t>Fuchs R </a:t>
                      </a:r>
                      <a:endParaRPr lang="en-US" sz="1800" dirty="0"/>
                    </a:p>
                  </a:txBody>
                  <a:tcPr marL="91448" marR="91448" marT="45723" marB="45723"/>
                </a:tc>
                <a:extLst>
                  <a:ext uri="{0D108BD9-81ED-4DB2-BD59-A6C34878D82A}">
                    <a16:rowId xmlns:a16="http://schemas.microsoft.com/office/drawing/2014/main" val="10003"/>
                  </a:ext>
                </a:extLst>
              </a:tr>
              <a:tr h="365786">
                <a:tc>
                  <a:txBody>
                    <a:bodyPr/>
                    <a:lstStyle/>
                    <a:p>
                      <a:r>
                        <a:rPr lang="de-DE" sz="1800" dirty="0" smtClean="0"/>
                        <a:t>Fuchs, R,</a:t>
                      </a:r>
                      <a:endParaRPr lang="en-US" sz="1800" dirty="0"/>
                    </a:p>
                  </a:txBody>
                  <a:tcPr marL="91448" marR="91448" marT="45723" marB="45723"/>
                </a:tc>
                <a:tc>
                  <a:txBody>
                    <a:bodyPr/>
                    <a:lstStyle/>
                    <a:p>
                      <a:r>
                        <a:rPr lang="de-DE" sz="1800" dirty="0" smtClean="0">
                          <a:latin typeface="Courier New" pitchFamily="49" charset="0"/>
                        </a:rPr>
                        <a:t>Fuchs R </a:t>
                      </a:r>
                      <a:endParaRPr lang="en-US" sz="1800" dirty="0"/>
                    </a:p>
                  </a:txBody>
                  <a:tcPr marL="91448" marR="91448" marT="45723" marB="45723"/>
                </a:tc>
                <a:extLst>
                  <a:ext uri="{0D108BD9-81ED-4DB2-BD59-A6C34878D82A}">
                    <a16:rowId xmlns:a16="http://schemas.microsoft.com/office/drawing/2014/main" val="10004"/>
                  </a:ext>
                </a:extLst>
              </a:tr>
              <a:tr h="365786">
                <a:tc>
                  <a:txBody>
                    <a:bodyPr/>
                    <a:lstStyle/>
                    <a:p>
                      <a:r>
                        <a:rPr lang="en-US" sz="1800" dirty="0" smtClean="0"/>
                        <a:t>Hans Peter Fuchs</a:t>
                      </a:r>
                      <a:endParaRPr lang="en-US" sz="1800" dirty="0"/>
                    </a:p>
                  </a:txBody>
                  <a:tcPr marL="91448" marR="91448" marT="45723" marB="45723"/>
                </a:tc>
                <a:tc>
                  <a:txBody>
                    <a:bodyPr/>
                    <a:lstStyle/>
                    <a:p>
                      <a:r>
                        <a:rPr lang="de-DE" sz="1800" dirty="0" smtClean="0">
                          <a:latin typeface="Courier New" pitchFamily="49" charset="0"/>
                        </a:rPr>
                        <a:t>Fuchs HP </a:t>
                      </a:r>
                      <a:endParaRPr lang="en-US" sz="1800" dirty="0"/>
                    </a:p>
                  </a:txBody>
                  <a:tcPr marL="91448" marR="91448" marT="45723" marB="45723"/>
                </a:tc>
                <a:extLst>
                  <a:ext uri="{0D108BD9-81ED-4DB2-BD59-A6C34878D82A}">
                    <a16:rowId xmlns:a16="http://schemas.microsoft.com/office/drawing/2014/main" val="10005"/>
                  </a:ext>
                </a:extLst>
              </a:tr>
              <a:tr h="365786">
                <a:tc>
                  <a:txBody>
                    <a:bodyPr/>
                    <a:lstStyle/>
                    <a:p>
                      <a:r>
                        <a:rPr lang="en-US" sz="1800" dirty="0" smtClean="0"/>
                        <a:t>Hans P. Fuchs</a:t>
                      </a:r>
                      <a:endParaRPr lang="en-US" sz="1800" dirty="0"/>
                    </a:p>
                  </a:txBody>
                  <a:tcPr marL="91448" marR="91448" marT="45723" marB="45723"/>
                </a:tc>
                <a:tc>
                  <a:txBody>
                    <a:bodyPr/>
                    <a:lstStyle/>
                    <a:p>
                      <a:r>
                        <a:rPr lang="de-DE" sz="1800" dirty="0" smtClean="0">
                          <a:latin typeface="Courier New" pitchFamily="49" charset="0"/>
                        </a:rPr>
                        <a:t>Fuchs HP </a:t>
                      </a:r>
                      <a:endParaRPr lang="en-US" sz="1800" dirty="0"/>
                    </a:p>
                  </a:txBody>
                  <a:tcPr marL="91448" marR="91448" marT="45723" marB="45723"/>
                </a:tc>
                <a:extLst>
                  <a:ext uri="{0D108BD9-81ED-4DB2-BD59-A6C34878D82A}">
                    <a16:rowId xmlns:a16="http://schemas.microsoft.com/office/drawing/2014/main" val="10006"/>
                  </a:ext>
                </a:extLst>
              </a:tr>
              <a:tr h="365786">
                <a:tc>
                  <a:txBody>
                    <a:bodyPr/>
                    <a:lstStyle/>
                    <a:p>
                      <a:r>
                        <a:rPr lang="en-US" sz="1800" dirty="0" smtClean="0"/>
                        <a:t>H.</a:t>
                      </a:r>
                      <a:r>
                        <a:rPr lang="en-US" sz="1800" baseline="0" dirty="0" smtClean="0"/>
                        <a:t> </a:t>
                      </a:r>
                      <a:r>
                        <a:rPr lang="en-US" sz="1800" dirty="0" smtClean="0"/>
                        <a:t>P. Fuchs</a:t>
                      </a:r>
                      <a:endParaRPr lang="en-US" sz="1800" dirty="0"/>
                    </a:p>
                  </a:txBody>
                  <a:tcPr marL="91448" marR="91448" marT="45723" marB="45723"/>
                </a:tc>
                <a:tc>
                  <a:txBody>
                    <a:bodyPr/>
                    <a:lstStyle/>
                    <a:p>
                      <a:pPr marL="0" algn="l" defTabSz="914400" rtl="0" eaLnBrk="1" latinLnBrk="0" hangingPunct="1"/>
                      <a:r>
                        <a:rPr lang="en-US" sz="1800" kern="1200" dirty="0" smtClean="0">
                          <a:solidFill>
                            <a:schemeClr val="dk1"/>
                          </a:solidFill>
                          <a:latin typeface="Courier New" pitchFamily="49" charset="0"/>
                          <a:ea typeface="+mn-ea"/>
                          <a:cs typeface="+mn-cs"/>
                        </a:rPr>
                        <a:t>Fuchs HP</a:t>
                      </a:r>
                    </a:p>
                  </a:txBody>
                  <a:tcPr marL="91448" marR="91448" marT="45723" marB="45723"/>
                </a:tc>
                <a:extLst>
                  <a:ext uri="{0D108BD9-81ED-4DB2-BD59-A6C34878D82A}">
                    <a16:rowId xmlns:a16="http://schemas.microsoft.com/office/drawing/2014/main" val="10007"/>
                  </a:ext>
                </a:extLst>
              </a:tr>
              <a:tr h="3657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Hans-Peter Fuchs</a:t>
                      </a:r>
                    </a:p>
                  </a:txBody>
                  <a:tcPr marL="91448" marR="91448" marT="45723" marB="45723"/>
                </a:tc>
                <a:tc>
                  <a:txBody>
                    <a:bodyPr/>
                    <a:lstStyle/>
                    <a:p>
                      <a:pPr marL="0" algn="l" defTabSz="914400" rtl="0" eaLnBrk="1" latinLnBrk="0" hangingPunct="1"/>
                      <a:r>
                        <a:rPr lang="en-US" sz="1800" kern="1200" dirty="0" smtClean="0">
                          <a:solidFill>
                            <a:schemeClr val="dk1"/>
                          </a:solidFill>
                          <a:latin typeface="Courier New" pitchFamily="49" charset="0"/>
                          <a:ea typeface="+mn-ea"/>
                          <a:cs typeface="+mn-cs"/>
                        </a:rPr>
                        <a:t>Fuchs H-P</a:t>
                      </a:r>
                    </a:p>
                  </a:txBody>
                  <a:tcPr marL="91448" marR="91448" marT="45723" marB="45723"/>
                </a:tc>
                <a:extLst>
                  <a:ext uri="{0D108BD9-81ED-4DB2-BD59-A6C34878D82A}">
                    <a16:rowId xmlns:a16="http://schemas.microsoft.com/office/drawing/2014/main" val="10008"/>
                  </a:ext>
                </a:extLst>
              </a:tr>
              <a:tr h="365786">
                <a:tc>
                  <a:txBody>
                    <a:bodyPr/>
                    <a:lstStyle/>
                    <a:p>
                      <a:r>
                        <a:rPr lang="en-US" sz="1800" dirty="0" err="1" smtClean="0"/>
                        <a:t>Hanspeter</a:t>
                      </a:r>
                      <a:r>
                        <a:rPr lang="en-US" sz="1800" dirty="0" smtClean="0"/>
                        <a:t> Fuchs</a:t>
                      </a:r>
                      <a:endParaRPr lang="en-US" sz="1800" dirty="0"/>
                    </a:p>
                  </a:txBody>
                  <a:tcPr marL="91448" marR="91448" marT="45723" marB="45723"/>
                </a:tc>
                <a:tc>
                  <a:txBody>
                    <a:bodyPr/>
                    <a:lstStyle/>
                    <a:p>
                      <a:pPr marL="0" algn="l" defTabSz="914400" rtl="0" eaLnBrk="1" latinLnBrk="0" hangingPunct="1"/>
                      <a:r>
                        <a:rPr lang="en-US" sz="1800" kern="1200" dirty="0" smtClean="0">
                          <a:solidFill>
                            <a:schemeClr val="dk1"/>
                          </a:solidFill>
                          <a:latin typeface="Courier New" pitchFamily="49" charset="0"/>
                          <a:ea typeface="+mn-ea"/>
                          <a:cs typeface="+mn-cs"/>
                        </a:rPr>
                        <a:t>Fuchs H</a:t>
                      </a:r>
                    </a:p>
                  </a:txBody>
                  <a:tcPr marL="91448" marR="91448" marT="45723" marB="45723"/>
                </a:tc>
                <a:extLst>
                  <a:ext uri="{0D108BD9-81ED-4DB2-BD59-A6C34878D82A}">
                    <a16:rowId xmlns:a16="http://schemas.microsoft.com/office/drawing/2014/main" val="10009"/>
                  </a:ext>
                </a:extLst>
              </a:tr>
              <a:tr h="365786">
                <a:tc>
                  <a:txBody>
                    <a:bodyPr/>
                    <a:lstStyle/>
                    <a:p>
                      <a:r>
                        <a:rPr lang="en-US" sz="1800" dirty="0" smtClean="0"/>
                        <a:t>Hans Peter </a:t>
                      </a:r>
                      <a:r>
                        <a:rPr lang="en-US" sz="1800" dirty="0" err="1" smtClean="0"/>
                        <a:t>Reineke</a:t>
                      </a:r>
                      <a:r>
                        <a:rPr lang="en-US" sz="1800" dirty="0" smtClean="0"/>
                        <a:t> Fuchs</a:t>
                      </a:r>
                      <a:endParaRPr lang="en-US" sz="1800" dirty="0"/>
                    </a:p>
                  </a:txBody>
                  <a:tcPr marL="91448" marR="91448" marT="45723" marB="45723"/>
                </a:tc>
                <a:tc>
                  <a:txBody>
                    <a:bodyPr/>
                    <a:lstStyle/>
                    <a:p>
                      <a:pPr marL="0" algn="l" defTabSz="914400" rtl="0" eaLnBrk="1" latinLnBrk="0" hangingPunct="1"/>
                      <a:r>
                        <a:rPr lang="en-US" sz="1800" kern="1200" dirty="0" smtClean="0">
                          <a:solidFill>
                            <a:schemeClr val="dk1"/>
                          </a:solidFill>
                          <a:latin typeface="Courier New" pitchFamily="49" charset="0"/>
                          <a:ea typeface="+mn-ea"/>
                          <a:cs typeface="+mn-cs"/>
                        </a:rPr>
                        <a:t>Fuchs HPR</a:t>
                      </a:r>
                    </a:p>
                  </a:txBody>
                  <a:tcPr marL="91448" marR="91448" marT="45723" marB="45723"/>
                </a:tc>
                <a:extLst>
                  <a:ext uri="{0D108BD9-81ED-4DB2-BD59-A6C34878D82A}">
                    <a16:rowId xmlns:a16="http://schemas.microsoft.com/office/drawing/2014/main" val="10010"/>
                  </a:ext>
                </a:extLst>
              </a:tr>
              <a:tr h="365786">
                <a:tc>
                  <a:txBody>
                    <a:bodyPr/>
                    <a:lstStyle/>
                    <a:p>
                      <a:r>
                        <a:rPr lang="en-US" sz="1800" dirty="0" err="1" smtClean="0"/>
                        <a:t>Reineke</a:t>
                      </a:r>
                      <a:r>
                        <a:rPr lang="en-US" sz="1800" dirty="0" smtClean="0"/>
                        <a:t> van</a:t>
                      </a:r>
                      <a:r>
                        <a:rPr lang="en-US" sz="1800" baseline="0" dirty="0" smtClean="0"/>
                        <a:t> Fuchs</a:t>
                      </a:r>
                      <a:endParaRPr lang="en-US" sz="1800" dirty="0"/>
                    </a:p>
                  </a:txBody>
                  <a:tcPr marL="91448" marR="91448" marT="45723" marB="45723"/>
                </a:tc>
                <a:tc>
                  <a:txBody>
                    <a:bodyPr/>
                    <a:lstStyle/>
                    <a:p>
                      <a:pPr marL="0" algn="l" defTabSz="914400" rtl="0" eaLnBrk="1" latinLnBrk="0" hangingPunct="1"/>
                      <a:r>
                        <a:rPr lang="en-US" sz="1800" kern="1200" dirty="0" err="1" smtClean="0">
                          <a:solidFill>
                            <a:schemeClr val="dk1"/>
                          </a:solidFill>
                          <a:latin typeface="Courier New" pitchFamily="49" charset="0"/>
                          <a:ea typeface="+mn-ea"/>
                          <a:cs typeface="+mn-cs"/>
                        </a:rPr>
                        <a:t>vanFuchs</a:t>
                      </a:r>
                      <a:r>
                        <a:rPr lang="en-US" sz="1800" kern="1200" dirty="0" smtClean="0">
                          <a:solidFill>
                            <a:schemeClr val="dk1"/>
                          </a:solidFill>
                          <a:latin typeface="Courier New" pitchFamily="49" charset="0"/>
                          <a:ea typeface="+mn-ea"/>
                          <a:cs typeface="+mn-cs"/>
                        </a:rPr>
                        <a:t> R</a:t>
                      </a:r>
                    </a:p>
                  </a:txBody>
                  <a:tcPr marL="91448" marR="91448" marT="45723" marB="45723"/>
                </a:tc>
                <a:extLst>
                  <a:ext uri="{0D108BD9-81ED-4DB2-BD59-A6C34878D82A}">
                    <a16:rowId xmlns:a16="http://schemas.microsoft.com/office/drawing/2014/main" val="10011"/>
                  </a:ext>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nummernplatzhalter 3"/>
          <p:cNvSpPr>
            <a:spLocks noGrp="1"/>
          </p:cNvSpPr>
          <p:nvPr>
            <p:ph type="sldNum" sz="quarter" idx="10"/>
          </p:nvPr>
        </p:nvSpPr>
        <p:spPr>
          <a:noFill/>
        </p:spPr>
        <p:txBody>
          <a:bodyPr/>
          <a:lstStyle/>
          <a:p>
            <a:fld id="{43B7D95F-7341-4E53-B5C3-DA6B60999390}" type="slidenum">
              <a:rPr lang="de-DE" altLang="de-DE" smtClean="0"/>
              <a:pPr/>
              <a:t>19</a:t>
            </a:fld>
            <a:endParaRPr lang="de-DE" altLang="de-DE" smtClean="0"/>
          </a:p>
        </p:txBody>
      </p:sp>
      <p:sp>
        <p:nvSpPr>
          <p:cNvPr id="254978" name="Rectangle 2"/>
          <p:cNvSpPr>
            <a:spLocks noGrp="1" noChangeArrowheads="1"/>
          </p:cNvSpPr>
          <p:nvPr>
            <p:ph type="title"/>
          </p:nvPr>
        </p:nvSpPr>
        <p:spPr/>
        <p:txBody>
          <a:bodyPr/>
          <a:lstStyle/>
          <a:p>
            <a:pPr eaLnBrk="1" hangingPunct="1">
              <a:defRPr/>
            </a:pPr>
            <a:r>
              <a:rPr lang="en-US" dirty="0" smtClean="0"/>
              <a:t>4.3  Source found -&gt; own literature list (2))</a:t>
            </a:r>
          </a:p>
        </p:txBody>
      </p:sp>
      <p:sp>
        <p:nvSpPr>
          <p:cNvPr id="21508" name="Rectangle 3"/>
          <p:cNvSpPr>
            <a:spLocks noGrp="1" noChangeArrowheads="1"/>
          </p:cNvSpPr>
          <p:nvPr>
            <p:ph type="body" idx="1"/>
          </p:nvPr>
        </p:nvSpPr>
        <p:spPr>
          <a:xfrm>
            <a:off x="508000" y="914400"/>
            <a:ext cx="3671888" cy="5257800"/>
          </a:xfrm>
        </p:spPr>
        <p:txBody>
          <a:bodyPr/>
          <a:lstStyle/>
          <a:p>
            <a:pPr eaLnBrk="1" hangingPunct="1"/>
            <a:endParaRPr lang="en-US" altLang="de-DE" smtClean="0"/>
          </a:p>
        </p:txBody>
      </p:sp>
      <p:graphicFrame>
        <p:nvGraphicFramePr>
          <p:cNvPr id="5" name="Tabelle 4"/>
          <p:cNvGraphicFramePr>
            <a:graphicFrameLocks noGrp="1"/>
          </p:cNvGraphicFramePr>
          <p:nvPr/>
        </p:nvGraphicFramePr>
        <p:xfrm>
          <a:off x="528638" y="906463"/>
          <a:ext cx="7440612" cy="4754672"/>
        </p:xfrm>
        <a:graphic>
          <a:graphicData uri="http://schemas.openxmlformats.org/drawingml/2006/table">
            <a:tbl>
              <a:tblPr firstRow="1" bandRow="1">
                <a:tableStyleId>{5C22544A-7EE6-4342-B048-85BDC9FD1C3A}</a:tableStyleId>
              </a:tblPr>
              <a:tblGrid>
                <a:gridCol w="3799229">
                  <a:extLst>
                    <a:ext uri="{9D8B030D-6E8A-4147-A177-3AD203B41FA5}">
                      <a16:colId xmlns:a16="http://schemas.microsoft.com/office/drawing/2014/main" val="20000"/>
                    </a:ext>
                  </a:extLst>
                </a:gridCol>
                <a:gridCol w="3641383">
                  <a:extLst>
                    <a:ext uri="{9D8B030D-6E8A-4147-A177-3AD203B41FA5}">
                      <a16:colId xmlns:a16="http://schemas.microsoft.com/office/drawing/2014/main" val="20001"/>
                    </a:ext>
                  </a:extLst>
                </a:gridCol>
              </a:tblGrid>
              <a:tr h="365736">
                <a:tc>
                  <a:txBody>
                    <a:bodyPr/>
                    <a:lstStyle/>
                    <a:p>
                      <a:r>
                        <a:rPr lang="en-US" sz="1800" dirty="0" smtClean="0"/>
                        <a:t>Source</a:t>
                      </a:r>
                      <a:endParaRPr lang="en-US" sz="1800" dirty="0"/>
                    </a:p>
                  </a:txBody>
                  <a:tcPr marL="91443" marR="91443" marT="45712" marB="45712"/>
                </a:tc>
                <a:tc>
                  <a:txBody>
                    <a:bodyPr/>
                    <a:lstStyle/>
                    <a:p>
                      <a:r>
                        <a:rPr lang="en-US" sz="1800" baseline="0" dirty="0" smtClean="0"/>
                        <a:t>Reference list</a:t>
                      </a:r>
                      <a:endParaRPr lang="en-US" sz="1800" dirty="0"/>
                    </a:p>
                  </a:txBody>
                  <a:tcPr marL="91443" marR="91443" marT="45712" marB="45712"/>
                </a:tc>
                <a:extLst>
                  <a:ext uri="{0D108BD9-81ED-4DB2-BD59-A6C34878D82A}">
                    <a16:rowId xmlns:a16="http://schemas.microsoft.com/office/drawing/2014/main" val="10000"/>
                  </a:ext>
                </a:extLst>
              </a:tr>
              <a:tr h="365736">
                <a:tc>
                  <a:txBody>
                    <a:bodyPr/>
                    <a:lstStyle/>
                    <a:p>
                      <a:r>
                        <a:rPr lang="de-DE" sz="1800" dirty="0" smtClean="0"/>
                        <a:t>Volume 5</a:t>
                      </a:r>
                      <a:r>
                        <a:rPr lang="de-DE" sz="1800" baseline="0" dirty="0" smtClean="0"/>
                        <a:t> - </a:t>
                      </a:r>
                      <a:r>
                        <a:rPr lang="de-DE" sz="1800" baseline="0" dirty="0" err="1" smtClean="0"/>
                        <a:t>issue</a:t>
                      </a:r>
                      <a:r>
                        <a:rPr lang="de-DE" sz="1800" baseline="0" dirty="0" smtClean="0"/>
                        <a:t> 2, </a:t>
                      </a:r>
                      <a:r>
                        <a:rPr lang="de-DE" sz="1800" baseline="0" dirty="0" err="1" smtClean="0"/>
                        <a:t>page</a:t>
                      </a:r>
                      <a:r>
                        <a:rPr lang="de-DE" sz="1800" baseline="0" dirty="0" smtClean="0"/>
                        <a:t> 13 -17</a:t>
                      </a:r>
                      <a:endParaRPr lang="en-US" sz="1800" dirty="0"/>
                    </a:p>
                  </a:txBody>
                  <a:tcPr marL="91443" marR="91443" marT="45712" marB="45712"/>
                </a:tc>
                <a:tc>
                  <a:txBody>
                    <a:bodyPr/>
                    <a:lstStyle/>
                    <a:p>
                      <a:r>
                        <a:rPr lang="de-DE" sz="1800" dirty="0" smtClean="0">
                          <a:latin typeface="Courier New" pitchFamily="49" charset="0"/>
                        </a:rPr>
                        <a:t>5(2): 13-17</a:t>
                      </a:r>
                      <a:endParaRPr lang="en-US" sz="1800" dirty="0"/>
                    </a:p>
                  </a:txBody>
                  <a:tcPr marL="91443" marR="91443" marT="45712" marB="45712"/>
                </a:tc>
                <a:extLst>
                  <a:ext uri="{0D108BD9-81ED-4DB2-BD59-A6C34878D82A}">
                    <a16:rowId xmlns:a16="http://schemas.microsoft.com/office/drawing/2014/main" val="10001"/>
                  </a:ext>
                </a:extLst>
              </a:tr>
              <a:tr h="365736">
                <a:tc>
                  <a:txBody>
                    <a:bodyPr/>
                    <a:lstStyle/>
                    <a:p>
                      <a:r>
                        <a:rPr lang="en-US" sz="1800" cap="small" baseline="0" dirty="0" smtClean="0"/>
                        <a:t>VOLUME 5 NUMBER 2  PP 13-17</a:t>
                      </a:r>
                      <a:endParaRPr lang="en-US" sz="1800" cap="small" baseline="0" dirty="0"/>
                    </a:p>
                  </a:txBody>
                  <a:tcPr marL="91443" marR="91443" marT="45712" marB="45712"/>
                </a:tc>
                <a:tc>
                  <a:txBody>
                    <a:bodyPr/>
                    <a:lstStyle/>
                    <a:p>
                      <a:r>
                        <a:rPr lang="de-DE" sz="1800" dirty="0" smtClean="0">
                          <a:latin typeface="Courier New" pitchFamily="49" charset="0"/>
                        </a:rPr>
                        <a:t>5(2): 13-17</a:t>
                      </a:r>
                      <a:endParaRPr lang="en-US" sz="1800" dirty="0"/>
                    </a:p>
                  </a:txBody>
                  <a:tcPr marL="91443" marR="91443" marT="45712" marB="45712"/>
                </a:tc>
                <a:extLst>
                  <a:ext uri="{0D108BD9-81ED-4DB2-BD59-A6C34878D82A}">
                    <a16:rowId xmlns:a16="http://schemas.microsoft.com/office/drawing/2014/main" val="10002"/>
                  </a:ext>
                </a:extLst>
              </a:tr>
              <a:tr h="365736">
                <a:tc>
                  <a:txBody>
                    <a:bodyPr/>
                    <a:lstStyle/>
                    <a:p>
                      <a:r>
                        <a:rPr lang="de-DE" sz="1800" dirty="0" smtClean="0"/>
                        <a:t>5. Jahrgang, Heft 2, Seite 13 bis 17</a:t>
                      </a:r>
                      <a:endParaRPr lang="en-US" sz="1800" dirty="0"/>
                    </a:p>
                  </a:txBody>
                  <a:tcPr marL="91443" marR="91443" marT="45712" marB="45712"/>
                </a:tc>
                <a:tc>
                  <a:txBody>
                    <a:bodyPr/>
                    <a:lstStyle/>
                    <a:p>
                      <a:r>
                        <a:rPr lang="de-DE" sz="1800" dirty="0" smtClean="0">
                          <a:latin typeface="Courier New" pitchFamily="49" charset="0"/>
                        </a:rPr>
                        <a:t>5(2): 13-17</a:t>
                      </a:r>
                      <a:endParaRPr lang="en-US" sz="1800" dirty="0"/>
                    </a:p>
                  </a:txBody>
                  <a:tcPr marL="91443" marR="91443" marT="45712" marB="45712"/>
                </a:tc>
                <a:extLst>
                  <a:ext uri="{0D108BD9-81ED-4DB2-BD59-A6C34878D82A}">
                    <a16:rowId xmlns:a16="http://schemas.microsoft.com/office/drawing/2014/main" val="10003"/>
                  </a:ext>
                </a:extLst>
              </a:tr>
              <a:tr h="365736">
                <a:tc>
                  <a:txBody>
                    <a:bodyPr/>
                    <a:lstStyle/>
                    <a:p>
                      <a:r>
                        <a:rPr lang="de-DE" sz="1800" dirty="0" smtClean="0"/>
                        <a:t>Band</a:t>
                      </a:r>
                      <a:r>
                        <a:rPr lang="de-DE" sz="1800" baseline="0" dirty="0" smtClean="0"/>
                        <a:t> 2,  Jahrgang 5,  S. 13-17</a:t>
                      </a:r>
                      <a:endParaRPr lang="en-US" sz="1800" dirty="0"/>
                    </a:p>
                  </a:txBody>
                  <a:tcPr marL="91443" marR="91443" marT="45712" marB="45712"/>
                </a:tc>
                <a:tc>
                  <a:txBody>
                    <a:bodyPr/>
                    <a:lstStyle/>
                    <a:p>
                      <a:r>
                        <a:rPr lang="de-DE" sz="1800" dirty="0" smtClean="0">
                          <a:latin typeface="Courier New" pitchFamily="49" charset="0"/>
                        </a:rPr>
                        <a:t>5(2): 13-17</a:t>
                      </a:r>
                      <a:endParaRPr lang="en-US" sz="1800" dirty="0"/>
                    </a:p>
                  </a:txBody>
                  <a:tcPr marL="91443" marR="91443" marT="45712" marB="45712"/>
                </a:tc>
                <a:extLst>
                  <a:ext uri="{0D108BD9-81ED-4DB2-BD59-A6C34878D82A}">
                    <a16:rowId xmlns:a16="http://schemas.microsoft.com/office/drawing/2014/main" val="10004"/>
                  </a:ext>
                </a:extLst>
              </a:tr>
              <a:tr h="365736">
                <a:tc>
                  <a:txBody>
                    <a:bodyPr/>
                    <a:lstStyle/>
                    <a:p>
                      <a:r>
                        <a:rPr lang="en-US" sz="1800" b="1" dirty="0" smtClean="0"/>
                        <a:t>5</a:t>
                      </a:r>
                      <a:r>
                        <a:rPr lang="en-US" sz="1800" baseline="0" dirty="0" smtClean="0"/>
                        <a:t> (Heft 2), 13 ff</a:t>
                      </a:r>
                      <a:endParaRPr lang="en-US" sz="1800" dirty="0"/>
                    </a:p>
                  </a:txBody>
                  <a:tcPr marL="91443" marR="91443" marT="45712" marB="45712"/>
                </a:tc>
                <a:tc>
                  <a:txBody>
                    <a:bodyPr/>
                    <a:lstStyle/>
                    <a:p>
                      <a:r>
                        <a:rPr lang="de-DE" sz="1800" dirty="0" smtClean="0">
                          <a:latin typeface="Courier New" pitchFamily="49" charset="0"/>
                        </a:rPr>
                        <a:t>5(2): 13-17</a:t>
                      </a:r>
                      <a:endParaRPr lang="en-US" sz="1800" dirty="0"/>
                    </a:p>
                  </a:txBody>
                  <a:tcPr marL="91443" marR="91443" marT="45712" marB="45712"/>
                </a:tc>
                <a:extLst>
                  <a:ext uri="{0D108BD9-81ED-4DB2-BD59-A6C34878D82A}">
                    <a16:rowId xmlns:a16="http://schemas.microsoft.com/office/drawing/2014/main" val="10005"/>
                  </a:ext>
                </a:extLst>
              </a:tr>
              <a:tr h="365736">
                <a:tc>
                  <a:txBody>
                    <a:bodyPr/>
                    <a:lstStyle/>
                    <a:p>
                      <a:r>
                        <a:rPr lang="en-US" sz="1800" dirty="0" smtClean="0"/>
                        <a:t>vol. 5, no. 2, pp 13-17, 2005 </a:t>
                      </a:r>
                      <a:endParaRPr lang="en-US" sz="1800" dirty="0"/>
                    </a:p>
                  </a:txBody>
                  <a:tcPr marL="91443" marR="91443" marT="45712" marB="45712"/>
                </a:tc>
                <a:tc>
                  <a:txBody>
                    <a:bodyPr/>
                    <a:lstStyle/>
                    <a:p>
                      <a:r>
                        <a:rPr lang="de-DE" sz="1800" dirty="0" smtClean="0">
                          <a:latin typeface="Courier New" pitchFamily="49" charset="0"/>
                        </a:rPr>
                        <a:t>5(2): 13-17</a:t>
                      </a:r>
                      <a:endParaRPr lang="en-US" sz="1800" dirty="0"/>
                    </a:p>
                  </a:txBody>
                  <a:tcPr marL="91443" marR="91443" marT="45712" marB="45712"/>
                </a:tc>
                <a:extLst>
                  <a:ext uri="{0D108BD9-81ED-4DB2-BD59-A6C34878D82A}">
                    <a16:rowId xmlns:a16="http://schemas.microsoft.com/office/drawing/2014/main" val="10006"/>
                  </a:ext>
                </a:extLst>
              </a:tr>
              <a:tr h="365736">
                <a:tc>
                  <a:txBody>
                    <a:bodyPr/>
                    <a:lstStyle/>
                    <a:p>
                      <a:r>
                        <a:rPr lang="en-US" sz="1800" dirty="0" smtClean="0"/>
                        <a:t>Volume 5, </a:t>
                      </a:r>
                      <a:r>
                        <a:rPr lang="en-US" sz="1800" baseline="0" dirty="0" smtClean="0"/>
                        <a:t> </a:t>
                      </a:r>
                      <a:r>
                        <a:rPr lang="en-US" sz="1800" dirty="0" smtClean="0"/>
                        <a:t>February, p.13 - p.17</a:t>
                      </a:r>
                      <a:endParaRPr lang="en-US" sz="1800" dirty="0"/>
                    </a:p>
                  </a:txBody>
                  <a:tcPr marL="91443" marR="91443" marT="45712" marB="45712"/>
                </a:tc>
                <a:tc>
                  <a:txBody>
                    <a:bodyPr/>
                    <a:lstStyle/>
                    <a:p>
                      <a:r>
                        <a:rPr lang="de-DE" sz="1800" dirty="0" smtClean="0">
                          <a:latin typeface="Courier New" pitchFamily="49" charset="0"/>
                        </a:rPr>
                        <a:t>5(2): 13-17</a:t>
                      </a:r>
                      <a:endParaRPr lang="en-US" sz="1800" dirty="0"/>
                    </a:p>
                  </a:txBody>
                  <a:tcPr marL="91443" marR="91443" marT="45712" marB="45712"/>
                </a:tc>
                <a:extLst>
                  <a:ext uri="{0D108BD9-81ED-4DB2-BD59-A6C34878D82A}">
                    <a16:rowId xmlns:a16="http://schemas.microsoft.com/office/drawing/2014/main" val="10007"/>
                  </a:ext>
                </a:extLst>
              </a:tr>
              <a:tr h="365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5</a:t>
                      </a:r>
                      <a:r>
                        <a:rPr lang="en-US" sz="1800" b="0" dirty="0" smtClean="0"/>
                        <a:t>,</a:t>
                      </a:r>
                      <a:r>
                        <a:rPr lang="en-US" sz="1800" b="0" baseline="0" dirty="0" smtClean="0"/>
                        <a:t> </a:t>
                      </a:r>
                      <a:r>
                        <a:rPr lang="en-US" sz="1800" b="0" i="1" baseline="0" dirty="0" smtClean="0"/>
                        <a:t>2</a:t>
                      </a:r>
                      <a:r>
                        <a:rPr lang="en-US" sz="1800" b="0" baseline="0" dirty="0" smtClean="0"/>
                        <a:t>,</a:t>
                      </a:r>
                      <a:r>
                        <a:rPr lang="en-US" sz="1800" dirty="0" smtClean="0"/>
                        <a:t> </a:t>
                      </a:r>
                      <a:r>
                        <a:rPr lang="en-US" sz="1800" i="0" dirty="0" smtClean="0"/>
                        <a:t>13-17</a:t>
                      </a:r>
                    </a:p>
                  </a:txBody>
                  <a:tcPr marL="91443" marR="91443" marT="45712" marB="45712"/>
                </a:tc>
                <a:tc>
                  <a:txBody>
                    <a:bodyPr/>
                    <a:lstStyle/>
                    <a:p>
                      <a:r>
                        <a:rPr lang="de-DE" sz="1800" dirty="0" smtClean="0">
                          <a:latin typeface="Courier New" pitchFamily="49" charset="0"/>
                        </a:rPr>
                        <a:t>5(2): 13-17</a:t>
                      </a:r>
                      <a:endParaRPr lang="en-US" sz="1800" dirty="0"/>
                    </a:p>
                  </a:txBody>
                  <a:tcPr marL="91443" marR="91443" marT="45712" marB="45712"/>
                </a:tc>
                <a:extLst>
                  <a:ext uri="{0D108BD9-81ED-4DB2-BD59-A6C34878D82A}">
                    <a16:rowId xmlns:a16="http://schemas.microsoft.com/office/drawing/2014/main" val="10008"/>
                  </a:ext>
                </a:extLst>
              </a:tr>
              <a:tr h="365736">
                <a:tc>
                  <a:txBody>
                    <a:bodyPr/>
                    <a:lstStyle/>
                    <a:p>
                      <a:r>
                        <a:rPr lang="en-US" sz="1800" dirty="0" err="1" smtClean="0"/>
                        <a:t>Jahrg</a:t>
                      </a:r>
                      <a:r>
                        <a:rPr lang="en-US" sz="1800" dirty="0" smtClean="0"/>
                        <a:t>. 5, 2005,</a:t>
                      </a:r>
                      <a:r>
                        <a:rPr lang="en-US" sz="1800" baseline="0" dirty="0" smtClean="0"/>
                        <a:t> Heft 2</a:t>
                      </a:r>
                      <a:endParaRPr lang="en-US" sz="1800" dirty="0"/>
                    </a:p>
                  </a:txBody>
                  <a:tcPr marL="91443" marR="91443" marT="45712" marB="45712"/>
                </a:tc>
                <a:tc>
                  <a:txBody>
                    <a:bodyPr/>
                    <a:lstStyle/>
                    <a:p>
                      <a:r>
                        <a:rPr lang="de-DE" sz="1800" dirty="0" smtClean="0">
                          <a:latin typeface="Courier New" pitchFamily="49" charset="0"/>
                        </a:rPr>
                        <a:t>5(2): 13-17</a:t>
                      </a:r>
                      <a:endParaRPr lang="en-US" sz="1800" dirty="0"/>
                    </a:p>
                  </a:txBody>
                  <a:tcPr marL="91443" marR="91443" marT="45712" marB="45712"/>
                </a:tc>
                <a:extLst>
                  <a:ext uri="{0D108BD9-81ED-4DB2-BD59-A6C34878D82A}">
                    <a16:rowId xmlns:a16="http://schemas.microsoft.com/office/drawing/2014/main" val="10009"/>
                  </a:ext>
                </a:extLst>
              </a:tr>
              <a:tr h="365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Volume V,</a:t>
                      </a:r>
                      <a:r>
                        <a:rPr lang="en-US" sz="1800" b="0" baseline="0" dirty="0" smtClean="0"/>
                        <a:t> Part II W15,  </a:t>
                      </a:r>
                      <a:r>
                        <a:rPr lang="en-US" sz="1800" b="0" i="1" baseline="0" dirty="0" smtClean="0"/>
                        <a:t>p 13 ff</a:t>
                      </a:r>
                      <a:endParaRPr lang="en-US" sz="1800" b="0" i="1" dirty="0" smtClean="0"/>
                    </a:p>
                  </a:txBody>
                  <a:tcPr marL="91443" marR="91443"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Courier New" pitchFamily="49" charset="0"/>
                          <a:ea typeface="+mn-ea"/>
                          <a:cs typeface="+mn-cs"/>
                        </a:rPr>
                        <a:t>5(2W15): 13-17</a:t>
                      </a:r>
                    </a:p>
                  </a:txBody>
                  <a:tcPr marL="91443" marR="91443" marT="45712" marB="45712"/>
                </a:tc>
                <a:extLst>
                  <a:ext uri="{0D108BD9-81ED-4DB2-BD59-A6C34878D82A}">
                    <a16:rowId xmlns:a16="http://schemas.microsoft.com/office/drawing/2014/main" val="10010"/>
                  </a:ext>
                </a:extLst>
              </a:tr>
              <a:tr h="365736">
                <a:tc>
                  <a:txBody>
                    <a:bodyPr/>
                    <a:lstStyle/>
                    <a:p>
                      <a:r>
                        <a:rPr lang="en-US" sz="1800" dirty="0" smtClean="0"/>
                        <a:t>PFG 2005 / 2, 0013-0017 </a:t>
                      </a:r>
                      <a:endParaRPr lang="en-US" sz="1800" dirty="0"/>
                    </a:p>
                  </a:txBody>
                  <a:tcPr marL="91443" marR="91443" marT="45712" marB="45712"/>
                </a:tc>
                <a:tc>
                  <a:txBody>
                    <a:bodyPr/>
                    <a:lstStyle/>
                    <a:p>
                      <a:r>
                        <a:rPr lang="de-DE" sz="1800" dirty="0" smtClean="0">
                          <a:latin typeface="Courier New" pitchFamily="49" charset="0"/>
                        </a:rPr>
                        <a:t>2005(2): 13-17</a:t>
                      </a:r>
                      <a:endParaRPr lang="en-US" sz="1800" dirty="0"/>
                    </a:p>
                  </a:txBody>
                  <a:tcPr marL="91443" marR="91443" marT="45712" marB="45712"/>
                </a:tc>
                <a:extLst>
                  <a:ext uri="{0D108BD9-81ED-4DB2-BD59-A6C34878D82A}">
                    <a16:rowId xmlns:a16="http://schemas.microsoft.com/office/drawing/2014/main" val="10011"/>
                  </a:ext>
                </a:extLst>
              </a:tr>
              <a:tr h="365736">
                <a:tc>
                  <a:txBody>
                    <a:bodyPr/>
                    <a:lstStyle/>
                    <a:p>
                      <a:r>
                        <a:rPr lang="en-US" sz="1800" dirty="0" smtClean="0"/>
                        <a:t>Volume</a:t>
                      </a:r>
                      <a:r>
                        <a:rPr lang="en-US" sz="1800" baseline="0" dirty="0" smtClean="0"/>
                        <a:t> </a:t>
                      </a:r>
                      <a:r>
                        <a:rPr lang="en-US" sz="1800" b="1" baseline="0" dirty="0" smtClean="0"/>
                        <a:t>2005, </a:t>
                      </a:r>
                      <a:r>
                        <a:rPr lang="en-US" sz="1800" b="0" baseline="0" dirty="0" smtClean="0"/>
                        <a:t>issue 1-2, 13 ff.</a:t>
                      </a:r>
                      <a:endParaRPr lang="en-US" sz="1800" b="1" dirty="0"/>
                    </a:p>
                  </a:txBody>
                  <a:tcPr marL="91443" marR="91443" marT="45712" marB="45712"/>
                </a:tc>
                <a:tc>
                  <a:txBody>
                    <a:bodyPr/>
                    <a:lstStyle/>
                    <a:p>
                      <a:r>
                        <a:rPr lang="de-DE" sz="1800" dirty="0" smtClean="0">
                          <a:latin typeface="Courier New" pitchFamily="49" charset="0"/>
                        </a:rPr>
                        <a:t>2005(1-2): 13-17</a:t>
                      </a:r>
                      <a:endParaRPr lang="en-US" sz="1800" dirty="0"/>
                    </a:p>
                  </a:txBody>
                  <a:tcPr marL="91443" marR="91443" marT="45712" marB="45712"/>
                </a:tc>
                <a:extLst>
                  <a:ext uri="{0D108BD9-81ED-4DB2-BD59-A6C34878D82A}">
                    <a16:rowId xmlns:a16="http://schemas.microsoft.com/office/drawing/2014/main" val="10012"/>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liennummernplatzhalter 3"/>
          <p:cNvSpPr>
            <a:spLocks noGrp="1"/>
          </p:cNvSpPr>
          <p:nvPr>
            <p:ph type="sldNum" sz="quarter" idx="10"/>
          </p:nvPr>
        </p:nvSpPr>
        <p:spPr>
          <a:noFill/>
        </p:spPr>
        <p:txBody>
          <a:bodyPr/>
          <a:lstStyle/>
          <a:p>
            <a:fld id="{411C8B2A-717A-46BC-92B7-BB5D715AC60D}" type="slidenum">
              <a:rPr lang="de-DE" altLang="de-DE" smtClean="0"/>
              <a:pPr/>
              <a:t>2</a:t>
            </a:fld>
            <a:endParaRPr lang="de-DE" altLang="de-DE" smtClean="0"/>
          </a:p>
        </p:txBody>
      </p:sp>
      <p:sp>
        <p:nvSpPr>
          <p:cNvPr id="517122" name="Rectangle 2"/>
          <p:cNvSpPr>
            <a:spLocks noGrp="1" noChangeArrowheads="1"/>
          </p:cNvSpPr>
          <p:nvPr>
            <p:ph type="title"/>
          </p:nvPr>
        </p:nvSpPr>
        <p:spPr/>
        <p:txBody>
          <a:bodyPr/>
          <a:lstStyle/>
          <a:p>
            <a:pPr eaLnBrk="1" hangingPunct="1">
              <a:defRPr/>
            </a:pPr>
            <a:r>
              <a:rPr lang="de-DE" dirty="0" smtClean="0"/>
              <a:t>Outline</a:t>
            </a:r>
          </a:p>
        </p:txBody>
      </p:sp>
      <p:sp>
        <p:nvSpPr>
          <p:cNvPr id="4100" name="Rectangle 3"/>
          <p:cNvSpPr>
            <a:spLocks noGrp="1" noChangeArrowheads="1"/>
          </p:cNvSpPr>
          <p:nvPr>
            <p:ph type="body" idx="1"/>
          </p:nvPr>
        </p:nvSpPr>
        <p:spPr/>
        <p:txBody>
          <a:bodyPr/>
          <a:lstStyle/>
          <a:p>
            <a:pPr eaLnBrk="1" hangingPunct="1"/>
            <a:r>
              <a:rPr lang="en-US" altLang="de-DE" smtClean="0"/>
              <a:t> </a:t>
            </a:r>
            <a:r>
              <a:rPr lang="de-DE" altLang="de-DE" smtClean="0"/>
              <a:t>Title of your presentation</a:t>
            </a:r>
            <a:br>
              <a:rPr lang="de-DE" altLang="de-DE" smtClean="0"/>
            </a:br>
            <a:endParaRPr lang="de-DE" altLang="de-DE" smtClean="0"/>
          </a:p>
          <a:p>
            <a:pPr lvl="1" eaLnBrk="1" hangingPunct="1">
              <a:buFont typeface="Wingdings" pitchFamily="2" charset="2"/>
              <a:buNone/>
            </a:pPr>
            <a:r>
              <a:rPr lang="de-DE" altLang="de-DE" smtClean="0"/>
              <a:t>1   Title slide</a:t>
            </a:r>
          </a:p>
          <a:p>
            <a:pPr lvl="1" eaLnBrk="1" hangingPunct="1">
              <a:buFont typeface="Wingdings" pitchFamily="2" charset="2"/>
              <a:buNone/>
            </a:pPr>
            <a:r>
              <a:rPr lang="de-DE" altLang="de-DE" smtClean="0"/>
              <a:t>2   Slide</a:t>
            </a:r>
          </a:p>
          <a:p>
            <a:pPr lvl="1" eaLnBrk="1" hangingPunct="1">
              <a:buFont typeface="Wingdings" pitchFamily="2" charset="2"/>
              <a:buNone/>
            </a:pPr>
            <a:r>
              <a:rPr lang="de-DE" altLang="de-DE" smtClean="0"/>
              <a:t>	2.1  Text field </a:t>
            </a:r>
          </a:p>
          <a:p>
            <a:pPr lvl="1" eaLnBrk="1" hangingPunct="1">
              <a:buFont typeface="Wingdings" pitchFamily="2" charset="2"/>
              <a:buNone/>
            </a:pPr>
            <a:r>
              <a:rPr lang="de-DE" altLang="de-DE" smtClean="0"/>
              <a:t>	2.2  Page title</a:t>
            </a:r>
          </a:p>
          <a:p>
            <a:pPr lvl="1" eaLnBrk="1" hangingPunct="1">
              <a:buFont typeface="Wingdings" pitchFamily="2" charset="2"/>
              <a:buNone/>
            </a:pPr>
            <a:r>
              <a:rPr lang="de-DE" altLang="de-DE" smtClean="0"/>
              <a:t>3   Graphics</a:t>
            </a:r>
          </a:p>
          <a:p>
            <a:pPr lvl="1" eaLnBrk="1" hangingPunct="1">
              <a:buFont typeface="Wingdings" pitchFamily="2" charset="2"/>
              <a:buNone/>
            </a:pPr>
            <a:r>
              <a:rPr lang="de-DE" altLang="de-DE" smtClean="0"/>
              <a:t>	3.1  One figure (maximum size) </a:t>
            </a:r>
          </a:p>
          <a:p>
            <a:pPr lvl="1" eaLnBrk="1" hangingPunct="1">
              <a:buFont typeface="Wingdings" pitchFamily="2" charset="2"/>
              <a:buNone/>
            </a:pPr>
            <a:r>
              <a:rPr lang="de-DE" altLang="de-DE" smtClean="0"/>
              <a:t>	3.2  One figure and text</a:t>
            </a:r>
          </a:p>
          <a:p>
            <a:pPr eaLnBrk="1" hangingPunct="1">
              <a:buFont typeface="Wingdings" pitchFamily="2" charset="2"/>
              <a:buNone/>
            </a:pPr>
            <a:endParaRPr lang="en-US" altLang="de-DE" smtClean="0"/>
          </a:p>
          <a:p>
            <a:pPr eaLnBrk="1" hangingPunct="1"/>
            <a:endParaRPr lang="en-US" altLang="de-DE"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fld id="{182172B7-7B57-4605-8FFB-B5A9DCC83FE7}" type="slidenum">
              <a:rPr lang="de-DE" altLang="de-DE" smtClean="0"/>
              <a:pPr/>
              <a:t>20</a:t>
            </a:fld>
            <a:endParaRPr lang="de-DE" altLang="de-DE" smtClean="0"/>
          </a:p>
        </p:txBody>
      </p:sp>
      <p:sp>
        <p:nvSpPr>
          <p:cNvPr id="571394" name="Rectangle 2"/>
          <p:cNvSpPr>
            <a:spLocks noGrp="1" noChangeArrowheads="1"/>
          </p:cNvSpPr>
          <p:nvPr>
            <p:ph type="title"/>
          </p:nvPr>
        </p:nvSpPr>
        <p:spPr/>
        <p:txBody>
          <a:bodyPr/>
          <a:lstStyle/>
          <a:p>
            <a:pPr eaLnBrk="1" hangingPunct="1">
              <a:defRPr/>
            </a:pPr>
            <a:r>
              <a:rPr lang="en-US" dirty="0" smtClean="0"/>
              <a:t>References </a:t>
            </a:r>
          </a:p>
        </p:txBody>
      </p:sp>
      <p:sp>
        <p:nvSpPr>
          <p:cNvPr id="22532" name="Rectangle 3"/>
          <p:cNvSpPr>
            <a:spLocks noGrp="1" noChangeArrowheads="1"/>
          </p:cNvSpPr>
          <p:nvPr>
            <p:ph type="body" idx="1"/>
          </p:nvPr>
        </p:nvSpPr>
        <p:spPr/>
        <p:txBody>
          <a:bodyPr/>
          <a:lstStyle/>
          <a:p>
            <a:pPr eaLnBrk="1" hangingPunct="1"/>
            <a:r>
              <a:rPr lang="en-US" altLang="de-DE" smtClean="0"/>
              <a:t>Fox R, Hare ML (1888) Forest and Meadow. Foxtown: Wood Press</a:t>
            </a:r>
          </a:p>
          <a:p>
            <a:pPr eaLnBrk="1" hangingPunct="1"/>
            <a:r>
              <a:rPr lang="en-US" altLang="de-DE" smtClean="0"/>
              <a:t>Hebel M, Stilla U (2010) LiDAR-supported navigation of UAVs over urban areas. Surveying and Land Information Science, 70(3): 139-149</a:t>
            </a:r>
          </a:p>
          <a:p>
            <a:pPr eaLnBrk="1" hangingPunct="1"/>
            <a:r>
              <a:rPr lang="en-US" altLang="de-DE" smtClean="0"/>
              <a:t>Hebel M, Stilla U (2012) Simultaneous calibration of ALS systems and alignment of multiview LiDAR scans of urban areas. IEEE Transactions on Geoscience and Remote Sensing, 50(6): 2364-2379</a:t>
            </a:r>
          </a:p>
          <a:p>
            <a:pPr eaLnBrk="1" hangingPunct="1"/>
            <a:r>
              <a:rPr lang="en-US" altLang="de-DE" smtClean="0"/>
              <a:t>Schmitt M, Magnard C, Brehm T, Stilla U (2011) Towards airborne single pass decimeter resolution SAR interferometry over urban areas. In: Stilla U, Rottensteiner F, Mayer H, Jutzi B, Butenuth M (eds) Photogrammetric Image Analysis, ISPRS Conference, PIA 2011. Lecture Notes in Computer Sciences (LNCS) 6952, Heidelberg: Springer, 197-208</a:t>
            </a:r>
          </a:p>
          <a:p>
            <a:pPr eaLnBrk="1" hangingPunct="1"/>
            <a:r>
              <a:rPr lang="en-US" altLang="de-DE" smtClean="0"/>
              <a:t>Schmitt M, Stilla U (2013) Compressive sensing based layover separation in airborne single pass multi-baseline InSAR data. IEEE Geoscience and Remote Sensing Letters, 10(2): 313-317</a:t>
            </a:r>
          </a:p>
          <a:p>
            <a:pPr eaLnBrk="1" hangingPunct="1"/>
            <a:r>
              <a:rPr lang="en-US" altLang="de-DE" smtClean="0"/>
              <a:t>Stilla U (1995) Map-aided structural analysis of aerial images. ISPRS Journal of Photogrammetry and Remote Sensing, 50(4): 3-10</a:t>
            </a:r>
          </a:p>
          <a:p>
            <a:pPr eaLnBrk="1" hangingPunct="1"/>
            <a:endParaRPr lang="en-US" altLang="de-DE" smtClean="0"/>
          </a:p>
          <a:p>
            <a:pPr eaLnBrk="1" hangingPunct="1"/>
            <a:endParaRPr lang="en-US" altLang="de-DE"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nummernplatzhalter 3"/>
          <p:cNvSpPr>
            <a:spLocks noGrp="1"/>
          </p:cNvSpPr>
          <p:nvPr>
            <p:ph type="sldNum" sz="quarter" idx="10"/>
          </p:nvPr>
        </p:nvSpPr>
        <p:spPr>
          <a:noFill/>
        </p:spPr>
        <p:txBody>
          <a:bodyPr/>
          <a:lstStyle/>
          <a:p>
            <a:fld id="{4B803148-FF14-427B-8257-E480BD59E5CB}" type="slidenum">
              <a:rPr lang="de-DE" altLang="de-DE" smtClean="0"/>
              <a:pPr/>
              <a:t>3</a:t>
            </a:fld>
            <a:endParaRPr lang="de-DE" altLang="de-DE" smtClean="0"/>
          </a:p>
        </p:txBody>
      </p:sp>
      <p:sp>
        <p:nvSpPr>
          <p:cNvPr id="86018" name="Rectangle 2"/>
          <p:cNvSpPr>
            <a:spLocks noGrp="1" noChangeArrowheads="1"/>
          </p:cNvSpPr>
          <p:nvPr>
            <p:ph type="title"/>
          </p:nvPr>
        </p:nvSpPr>
        <p:spPr/>
        <p:txBody>
          <a:bodyPr/>
          <a:lstStyle/>
          <a:p>
            <a:pPr eaLnBrk="1" hangingPunct="1">
              <a:defRPr/>
            </a:pPr>
            <a:r>
              <a:rPr lang="de-DE" dirty="0" smtClean="0"/>
              <a:t>1  Title </a:t>
            </a:r>
            <a:r>
              <a:rPr lang="en-US" dirty="0" smtClean="0"/>
              <a:t>slide</a:t>
            </a:r>
          </a:p>
        </p:txBody>
      </p:sp>
      <p:sp>
        <p:nvSpPr>
          <p:cNvPr id="5124" name="Rectangle 3"/>
          <p:cNvSpPr>
            <a:spLocks noGrp="1" noChangeArrowheads="1"/>
          </p:cNvSpPr>
          <p:nvPr>
            <p:ph type="body" idx="1"/>
          </p:nvPr>
        </p:nvSpPr>
        <p:spPr/>
        <p:txBody>
          <a:bodyPr/>
          <a:lstStyle/>
          <a:p>
            <a:pPr eaLnBrk="1" hangingPunct="1"/>
            <a:r>
              <a:rPr lang="en-US" altLang="de-DE" smtClean="0"/>
              <a:t>The title slide is different from all other slides of the document</a:t>
            </a:r>
          </a:p>
          <a:p>
            <a:pPr eaLnBrk="1" hangingPunct="1"/>
            <a:r>
              <a:rPr lang="en-US" altLang="de-DE" smtClean="0"/>
              <a:t>Title slide</a:t>
            </a:r>
          </a:p>
          <a:p>
            <a:pPr lvl="1" eaLnBrk="1" hangingPunct="1"/>
            <a:r>
              <a:rPr lang="en-US" altLang="de-DE" smtClean="0"/>
              <a:t>Do not delete</a:t>
            </a:r>
          </a:p>
          <a:p>
            <a:pPr lvl="1" eaLnBrk="1" hangingPunct="1"/>
            <a:r>
              <a:rPr lang="en-US" altLang="de-DE" smtClean="0"/>
              <a:t>Has no slide title</a:t>
            </a:r>
          </a:p>
          <a:p>
            <a:pPr lvl="1" eaLnBrk="1" hangingPunct="1"/>
            <a:r>
              <a:rPr lang="en-US" altLang="de-DE" smtClean="0"/>
              <a:t>Contains two text boxes</a:t>
            </a:r>
          </a:p>
          <a:p>
            <a:pPr lvl="2" eaLnBrk="1" hangingPunct="1"/>
            <a:r>
              <a:rPr lang="en-US" altLang="de-DE" sz="1800" smtClean="0"/>
              <a:t>Upper text box</a:t>
            </a:r>
          </a:p>
          <a:p>
            <a:pPr lvl="3" eaLnBrk="1" hangingPunct="1"/>
            <a:r>
              <a:rPr lang="en-US" altLang="de-DE" sz="1800" smtClean="0"/>
              <a:t>Title of the presentation </a:t>
            </a:r>
          </a:p>
          <a:p>
            <a:pPr lvl="3" eaLnBrk="1" hangingPunct="1"/>
            <a:r>
              <a:rPr lang="en-US" altLang="de-DE" sz="1800" smtClean="0"/>
              <a:t>Font size : depends on the length of the title (e.g. 32 pt)</a:t>
            </a:r>
          </a:p>
          <a:p>
            <a:pPr lvl="2" eaLnBrk="1" hangingPunct="1"/>
            <a:r>
              <a:rPr lang="en-US" altLang="de-DE" sz="1800" smtClean="0"/>
              <a:t>Lower text box</a:t>
            </a:r>
          </a:p>
          <a:p>
            <a:pPr lvl="3" eaLnBrk="1" hangingPunct="1"/>
            <a:r>
              <a:rPr lang="en-US" altLang="de-DE" sz="1800" smtClean="0"/>
              <a:t>Information about the author</a:t>
            </a:r>
          </a:p>
          <a:p>
            <a:pPr lvl="3" eaLnBrk="1" hangingPunct="1"/>
            <a:r>
              <a:rPr lang="en-US" altLang="de-DE" sz="1800" smtClean="0"/>
              <a:t>Font size18 pt</a:t>
            </a:r>
          </a:p>
          <a:p>
            <a:pPr lvl="1" eaLnBrk="1" hangingPunct="1"/>
            <a:r>
              <a:rPr lang="en-US" altLang="de-DE" smtClean="0"/>
              <a:t>Text boxes are centered</a:t>
            </a:r>
          </a:p>
          <a:p>
            <a:pPr lvl="1" eaLnBrk="1" hangingPunct="1"/>
            <a:r>
              <a:rPr lang="en-US" altLang="de-DE" smtClean="0"/>
              <a:t>Font: TUM Neue Helvetica (if not available: Helvetica or Arial)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nummernplatzhalter 3"/>
          <p:cNvSpPr>
            <a:spLocks noGrp="1"/>
          </p:cNvSpPr>
          <p:nvPr>
            <p:ph type="sldNum" sz="quarter" idx="10"/>
          </p:nvPr>
        </p:nvSpPr>
        <p:spPr>
          <a:noFill/>
        </p:spPr>
        <p:txBody>
          <a:bodyPr/>
          <a:lstStyle/>
          <a:p>
            <a:fld id="{0F9CE40A-00D3-4AED-A750-9F0157984E07}" type="slidenum">
              <a:rPr lang="de-DE" altLang="de-DE" smtClean="0"/>
              <a:pPr/>
              <a:t>4</a:t>
            </a:fld>
            <a:endParaRPr lang="de-DE" altLang="de-DE" smtClean="0"/>
          </a:p>
        </p:txBody>
      </p:sp>
      <p:sp>
        <p:nvSpPr>
          <p:cNvPr id="87042" name="Rectangle 2"/>
          <p:cNvSpPr>
            <a:spLocks noGrp="1" noChangeArrowheads="1"/>
          </p:cNvSpPr>
          <p:nvPr>
            <p:ph type="title"/>
          </p:nvPr>
        </p:nvSpPr>
        <p:spPr/>
        <p:txBody>
          <a:bodyPr/>
          <a:lstStyle/>
          <a:p>
            <a:pPr eaLnBrk="1" hangingPunct="1">
              <a:defRPr/>
            </a:pPr>
            <a:r>
              <a:rPr lang="de-DE" dirty="0" smtClean="0"/>
              <a:t>2  Regular </a:t>
            </a:r>
            <a:r>
              <a:rPr lang="en-US" dirty="0" smtClean="0"/>
              <a:t>slide</a:t>
            </a:r>
          </a:p>
        </p:txBody>
      </p:sp>
      <p:sp>
        <p:nvSpPr>
          <p:cNvPr id="6148" name="Rectangle 3"/>
          <p:cNvSpPr>
            <a:spLocks noGrp="1" noChangeArrowheads="1"/>
          </p:cNvSpPr>
          <p:nvPr>
            <p:ph type="body" idx="1"/>
          </p:nvPr>
        </p:nvSpPr>
        <p:spPr/>
        <p:txBody>
          <a:bodyPr/>
          <a:lstStyle/>
          <a:p>
            <a:pPr eaLnBrk="1" hangingPunct="1"/>
            <a:r>
              <a:rPr lang="en-US" altLang="de-DE" smtClean="0"/>
              <a:t>Text in a regular slide </a:t>
            </a:r>
          </a:p>
          <a:p>
            <a:pPr lvl="1" eaLnBrk="1" hangingPunct="1"/>
            <a:r>
              <a:rPr lang="en-US" altLang="de-DE" smtClean="0"/>
              <a:t>Alignment left</a:t>
            </a:r>
          </a:p>
          <a:p>
            <a:pPr lvl="1" eaLnBrk="1" hangingPunct="1"/>
            <a:r>
              <a:rPr lang="en-US" altLang="de-DE" smtClean="0"/>
              <a:t>Font size: 18pt </a:t>
            </a:r>
          </a:p>
          <a:p>
            <a:pPr lvl="2" eaLnBrk="1" hangingPunct="1"/>
            <a:r>
              <a:rPr lang="en-US" altLang="de-DE" smtClean="0"/>
              <a:t>Not smaller than 16 pt !!! </a:t>
            </a:r>
          </a:p>
          <a:p>
            <a:pPr lvl="1" eaLnBrk="1" hangingPunct="1"/>
            <a:r>
              <a:rPr lang="en-US" altLang="de-DE" smtClean="0"/>
              <a:t>Font: TUM Neue Helvetica </a:t>
            </a:r>
          </a:p>
          <a:p>
            <a:pPr lvl="2" eaLnBrk="1" hangingPunct="1"/>
            <a:r>
              <a:rPr lang="en-US" altLang="de-DE" smtClean="0"/>
              <a:t>If unavailable: Helvetica or Arial, but not Times</a:t>
            </a:r>
          </a:p>
          <a:p>
            <a:pPr eaLnBrk="1" hangingPunct="1"/>
            <a:r>
              <a:rPr lang="en-US" altLang="de-DE" smtClean="0"/>
              <a:t>Slide footer (Insert tab -&gt; Header &amp; Footer)</a:t>
            </a:r>
          </a:p>
          <a:p>
            <a:pPr lvl="1" eaLnBrk="1" hangingPunct="1"/>
            <a:r>
              <a:rPr lang="en-US" altLang="de-DE" smtClean="0"/>
              <a:t>Text in footer is aligned right</a:t>
            </a:r>
          </a:p>
          <a:p>
            <a:pPr lvl="1" eaLnBrk="1" hangingPunct="1"/>
            <a:r>
              <a:rPr lang="en-US" altLang="de-DE" smtClean="0"/>
              <a:t>Font size 10pt</a:t>
            </a:r>
          </a:p>
          <a:p>
            <a:pPr lvl="1" eaLnBrk="1" hangingPunct="1"/>
            <a:r>
              <a:rPr lang="en-US" altLang="de-DE" smtClean="0"/>
              <a:t>Should contain</a:t>
            </a:r>
          </a:p>
          <a:p>
            <a:pPr lvl="2" eaLnBrk="1" hangingPunct="1"/>
            <a:r>
              <a:rPr lang="en-US" altLang="de-DE" sz="1800" smtClean="0"/>
              <a:t>Family name of the author</a:t>
            </a:r>
          </a:p>
          <a:p>
            <a:pPr lvl="2" eaLnBrk="1" hangingPunct="1"/>
            <a:r>
              <a:rPr lang="en-US" altLang="de-DE" sz="1800" smtClean="0"/>
              <a:t>Date (YYYY-MM-DD)  or Year (YYYY)</a:t>
            </a:r>
          </a:p>
          <a:p>
            <a:pPr lvl="2" eaLnBrk="1" hangingPunct="1"/>
            <a:r>
              <a:rPr lang="en-US" altLang="de-DE" sz="1800" smtClean="0"/>
              <a:t>Short title of the presentation</a:t>
            </a:r>
          </a:p>
          <a:p>
            <a:pPr lvl="1" eaLnBrk="1" hangingPunct="1"/>
            <a:r>
              <a:rPr lang="en-US" altLang="de-DE" smtClean="0"/>
              <a:t>The page number field is placed on the right (the field will be automatically updated be inserting new pages)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nummernplatzhalter 3"/>
          <p:cNvSpPr>
            <a:spLocks noGrp="1"/>
          </p:cNvSpPr>
          <p:nvPr>
            <p:ph type="sldNum" sz="quarter" idx="10"/>
          </p:nvPr>
        </p:nvSpPr>
        <p:spPr>
          <a:noFill/>
        </p:spPr>
        <p:txBody>
          <a:bodyPr/>
          <a:lstStyle/>
          <a:p>
            <a:fld id="{811EC9CB-B5DA-46F2-BA7A-E7B17A99666C}" type="slidenum">
              <a:rPr lang="de-DE" altLang="de-DE" smtClean="0"/>
              <a:pPr/>
              <a:t>5</a:t>
            </a:fld>
            <a:endParaRPr lang="de-DE" altLang="de-DE" smtClean="0"/>
          </a:p>
        </p:txBody>
      </p:sp>
      <p:sp>
        <p:nvSpPr>
          <p:cNvPr id="74754" name="Rectangle 2"/>
          <p:cNvSpPr>
            <a:spLocks noGrp="1" noChangeArrowheads="1"/>
          </p:cNvSpPr>
          <p:nvPr>
            <p:ph type="title"/>
          </p:nvPr>
        </p:nvSpPr>
        <p:spPr/>
        <p:txBody>
          <a:bodyPr/>
          <a:lstStyle/>
          <a:p>
            <a:pPr eaLnBrk="1" hangingPunct="1">
              <a:defRPr/>
            </a:pPr>
            <a:r>
              <a:rPr lang="de-DE" dirty="0" smtClean="0"/>
              <a:t>2.1  Text box (1)</a:t>
            </a:r>
          </a:p>
        </p:txBody>
      </p:sp>
      <p:sp>
        <p:nvSpPr>
          <p:cNvPr id="7172" name="Rectangle 10"/>
          <p:cNvSpPr>
            <a:spLocks noGrp="1" noChangeArrowheads="1"/>
          </p:cNvSpPr>
          <p:nvPr>
            <p:ph type="body" idx="1"/>
          </p:nvPr>
        </p:nvSpPr>
        <p:spPr/>
        <p:txBody>
          <a:bodyPr/>
          <a:lstStyle/>
          <a:p>
            <a:pPr eaLnBrk="1" hangingPunct="1"/>
            <a:r>
              <a:rPr lang="en-US" altLang="de-DE" smtClean="0"/>
              <a:t>The blue frame shows the size and position of a single column of text</a:t>
            </a:r>
          </a:p>
          <a:p>
            <a:pPr eaLnBrk="1" hangingPunct="1"/>
            <a:r>
              <a:rPr lang="en-US" altLang="de-DE" smtClean="0"/>
              <a:t>All presented material (text and images) should be placed within the borders of this box. Place no images over the margins! </a:t>
            </a:r>
          </a:p>
        </p:txBody>
      </p:sp>
      <p:sp>
        <p:nvSpPr>
          <p:cNvPr id="7173" name="Rectangle 11"/>
          <p:cNvSpPr>
            <a:spLocks noChangeArrowheads="1"/>
          </p:cNvSpPr>
          <p:nvPr/>
        </p:nvSpPr>
        <p:spPr bwMode="auto">
          <a:xfrm>
            <a:off x="515938" y="914400"/>
            <a:ext cx="8124825" cy="5264150"/>
          </a:xfrm>
          <a:prstGeom prst="rect">
            <a:avLst/>
          </a:prstGeom>
          <a:noFill/>
          <a:ln w="9525" algn="ctr">
            <a:solidFill>
              <a:srgbClr val="41BEFF"/>
            </a:solidFill>
            <a:miter lim="800000"/>
            <a:headEnd/>
            <a:tailEnd/>
          </a:ln>
        </p:spPr>
        <p:txBody>
          <a:bodyPr anchor="ctr">
            <a:spAutoFit/>
          </a:bodyPr>
          <a:lstStyle/>
          <a:p>
            <a:pPr>
              <a:spcBef>
                <a:spcPct val="50000"/>
              </a:spcBef>
            </a:pPr>
            <a:endParaRPr lang="en-US" altLang="de-D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nummernplatzhalter 3"/>
          <p:cNvSpPr>
            <a:spLocks noGrp="1"/>
          </p:cNvSpPr>
          <p:nvPr>
            <p:ph type="sldNum" sz="quarter" idx="10"/>
          </p:nvPr>
        </p:nvSpPr>
        <p:spPr>
          <a:noFill/>
        </p:spPr>
        <p:txBody>
          <a:bodyPr/>
          <a:lstStyle/>
          <a:p>
            <a:fld id="{AA9DD037-77FC-4246-8613-783FAE758C05}" type="slidenum">
              <a:rPr lang="de-DE" altLang="de-DE" smtClean="0"/>
              <a:pPr/>
              <a:t>6</a:t>
            </a:fld>
            <a:endParaRPr lang="de-DE" altLang="de-DE" smtClean="0"/>
          </a:p>
        </p:txBody>
      </p:sp>
      <p:sp>
        <p:nvSpPr>
          <p:cNvPr id="99330" name="Rectangle 2"/>
          <p:cNvSpPr>
            <a:spLocks noGrp="1" noChangeArrowheads="1"/>
          </p:cNvSpPr>
          <p:nvPr>
            <p:ph type="title"/>
          </p:nvPr>
        </p:nvSpPr>
        <p:spPr/>
        <p:txBody>
          <a:bodyPr/>
          <a:lstStyle/>
          <a:p>
            <a:pPr eaLnBrk="1" hangingPunct="1">
              <a:defRPr/>
            </a:pPr>
            <a:r>
              <a:rPr lang="de-DE" dirty="0" smtClean="0"/>
              <a:t>2.1  Text box (2)</a:t>
            </a:r>
            <a:endParaRPr lang="en-US" dirty="0" smtClean="0"/>
          </a:p>
        </p:txBody>
      </p:sp>
      <p:sp>
        <p:nvSpPr>
          <p:cNvPr id="8196" name="Rectangle 3"/>
          <p:cNvSpPr>
            <a:spLocks noGrp="1" noChangeArrowheads="1"/>
          </p:cNvSpPr>
          <p:nvPr>
            <p:ph type="body" idx="1"/>
          </p:nvPr>
        </p:nvSpPr>
        <p:spPr>
          <a:xfrm>
            <a:off x="508000" y="914400"/>
            <a:ext cx="4008438" cy="2916238"/>
          </a:xfrm>
        </p:spPr>
        <p:txBody>
          <a:bodyPr/>
          <a:lstStyle/>
          <a:p>
            <a:pPr eaLnBrk="1" hangingPunct="1"/>
            <a:r>
              <a:rPr lang="en-US" altLang="de-DE" smtClean="0"/>
              <a:t>If you need more than one text box, the you should copy an empty text box. </a:t>
            </a:r>
          </a:p>
          <a:p>
            <a:pPr eaLnBrk="1" hangingPunct="1"/>
            <a:r>
              <a:rPr lang="en-US" altLang="de-DE" smtClean="0"/>
              <a:t>This allows you to use the same structured format and bullets</a:t>
            </a:r>
          </a:p>
          <a:p>
            <a:pPr lvl="1" eaLnBrk="1" hangingPunct="1"/>
            <a:r>
              <a:rPr lang="en-US" altLang="de-DE" smtClean="0"/>
              <a:t>18 pt</a:t>
            </a:r>
          </a:p>
          <a:p>
            <a:pPr lvl="1" eaLnBrk="1" hangingPunct="1"/>
            <a:r>
              <a:rPr lang="en-US" altLang="de-DE" smtClean="0"/>
              <a:t>...</a:t>
            </a:r>
          </a:p>
          <a:p>
            <a:pPr lvl="2" eaLnBrk="1" hangingPunct="1"/>
            <a:r>
              <a:rPr lang="en-US" altLang="de-DE" smtClean="0"/>
              <a:t>....</a:t>
            </a:r>
          </a:p>
          <a:p>
            <a:pPr lvl="2" eaLnBrk="1" hangingPunct="1"/>
            <a:r>
              <a:rPr lang="en-US" altLang="de-DE" smtClean="0"/>
              <a:t>….</a:t>
            </a:r>
          </a:p>
          <a:p>
            <a:pPr eaLnBrk="1" hangingPunct="1"/>
            <a:endParaRPr lang="en-US" altLang="de-DE" smtClean="0"/>
          </a:p>
        </p:txBody>
      </p:sp>
      <p:sp>
        <p:nvSpPr>
          <p:cNvPr id="8197" name="Rectangle 4"/>
          <p:cNvSpPr>
            <a:spLocks noChangeArrowheads="1"/>
          </p:cNvSpPr>
          <p:nvPr/>
        </p:nvSpPr>
        <p:spPr bwMode="auto">
          <a:xfrm>
            <a:off x="4643438" y="914400"/>
            <a:ext cx="3973512" cy="1168400"/>
          </a:xfrm>
          <a:prstGeom prst="rect">
            <a:avLst/>
          </a:prstGeom>
          <a:noFill/>
          <a:ln w="9525">
            <a:noFill/>
            <a:miter lim="800000"/>
            <a:headEnd/>
            <a:tailEnd/>
          </a:ln>
        </p:spPr>
        <p:txBody>
          <a:bodyPr/>
          <a:lstStyle/>
          <a:p>
            <a:pPr marL="342900" indent="-342900" eaLnBrk="1" hangingPunct="1">
              <a:spcBef>
                <a:spcPct val="20000"/>
              </a:spcBef>
              <a:buSzPct val="75000"/>
              <a:buFont typeface="Wingdings" pitchFamily="2" charset="2"/>
              <a:buChar char="r"/>
            </a:pPr>
            <a:r>
              <a:rPr lang="en-US" altLang="de-DE">
                <a:solidFill>
                  <a:schemeClr val="tx2"/>
                </a:solidFill>
              </a:rPr>
              <a:t>Text box 2 </a:t>
            </a:r>
          </a:p>
          <a:p>
            <a:pPr marL="742950" lvl="1" indent="-285750" eaLnBrk="1" hangingPunct="1">
              <a:spcBef>
                <a:spcPct val="20000"/>
              </a:spcBef>
              <a:buSzPct val="75000"/>
              <a:buFont typeface="Wingdings" pitchFamily="2" charset="2"/>
              <a:buChar char="¦"/>
            </a:pPr>
            <a:r>
              <a:rPr lang="en-US" altLang="de-DE">
                <a:solidFill>
                  <a:schemeClr val="tx2"/>
                </a:solidFill>
              </a:rPr>
              <a:t>18 pt</a:t>
            </a:r>
          </a:p>
          <a:p>
            <a:pPr marL="742950" lvl="1" indent="-285750" eaLnBrk="1" hangingPunct="1">
              <a:spcBef>
                <a:spcPct val="20000"/>
              </a:spcBef>
              <a:buSzPct val="75000"/>
              <a:buFont typeface="Wingdings" pitchFamily="2" charset="2"/>
              <a:buChar char="¦"/>
            </a:pPr>
            <a:r>
              <a:rPr lang="en-US" altLang="de-DE">
                <a:solidFill>
                  <a:schemeClr val="tx2"/>
                </a:solidFill>
              </a:rPr>
              <a:t>...</a:t>
            </a:r>
          </a:p>
        </p:txBody>
      </p:sp>
      <p:sp>
        <p:nvSpPr>
          <p:cNvPr id="8198" name="Rectangle 5"/>
          <p:cNvSpPr>
            <a:spLocks noChangeArrowheads="1"/>
          </p:cNvSpPr>
          <p:nvPr/>
        </p:nvSpPr>
        <p:spPr bwMode="auto">
          <a:xfrm>
            <a:off x="4643438" y="4837113"/>
            <a:ext cx="3992562" cy="1241425"/>
          </a:xfrm>
          <a:prstGeom prst="rect">
            <a:avLst/>
          </a:prstGeom>
          <a:noFill/>
          <a:ln w="9525">
            <a:noFill/>
            <a:miter lim="800000"/>
            <a:headEnd/>
            <a:tailEnd/>
          </a:ln>
        </p:spPr>
        <p:txBody>
          <a:bodyPr/>
          <a:lstStyle/>
          <a:p>
            <a:pPr marL="342900" indent="-342900" eaLnBrk="1" hangingPunct="1">
              <a:spcBef>
                <a:spcPct val="20000"/>
              </a:spcBef>
              <a:buSzPct val="75000"/>
              <a:buFont typeface="Wingdings" pitchFamily="2" charset="2"/>
              <a:buNone/>
            </a:pPr>
            <a:r>
              <a:rPr lang="en-US" altLang="de-DE">
                <a:solidFill>
                  <a:schemeClr val="tx2"/>
                </a:solidFill>
              </a:rPr>
              <a:t>Text box 3</a:t>
            </a:r>
          </a:p>
          <a:p>
            <a:pPr marL="342900" indent="-342900" eaLnBrk="1" hangingPunct="1">
              <a:spcBef>
                <a:spcPct val="20000"/>
              </a:spcBef>
              <a:buSzPct val="75000"/>
              <a:buFont typeface="Wingdings" pitchFamily="2" charset="2"/>
              <a:buChar char="r"/>
            </a:pPr>
            <a:r>
              <a:rPr lang="en-US" altLang="de-DE">
                <a:solidFill>
                  <a:schemeClr val="tx2"/>
                </a:solidFill>
              </a:rPr>
              <a:t>18 pt</a:t>
            </a:r>
          </a:p>
          <a:p>
            <a:pPr marL="742950" lvl="1" indent="-285750" eaLnBrk="1" hangingPunct="1">
              <a:spcBef>
                <a:spcPct val="20000"/>
              </a:spcBef>
              <a:buSzPct val="75000"/>
              <a:buFont typeface="Wingdings" pitchFamily="2" charset="2"/>
              <a:buChar char="¦"/>
            </a:pPr>
            <a:r>
              <a:rPr lang="en-US" altLang="de-DE">
                <a:solidFill>
                  <a:schemeClr val="tx2"/>
                </a:solidFill>
              </a:rPr>
              <a:t>...</a:t>
            </a:r>
          </a:p>
          <a:p>
            <a:pPr marL="742950" lvl="1" indent="-285750" eaLnBrk="1" hangingPunct="1">
              <a:spcBef>
                <a:spcPct val="20000"/>
              </a:spcBef>
              <a:buSzPct val="75000"/>
              <a:buFont typeface="Wingdings" pitchFamily="2" charset="2"/>
              <a:buChar char="¦"/>
            </a:pPr>
            <a:r>
              <a:rPr lang="en-US" altLang="de-DE">
                <a:solidFill>
                  <a:schemeClr val="tx2"/>
                </a:solidFill>
              </a:rPr>
              <a:t>...</a:t>
            </a:r>
          </a:p>
        </p:txBody>
      </p:sp>
      <p:pic>
        <p:nvPicPr>
          <p:cNvPr id="8199" name="Picture 7"/>
          <p:cNvPicPr>
            <a:picLocks noChangeAspect="1" noChangeArrowheads="1"/>
          </p:cNvPicPr>
          <p:nvPr/>
        </p:nvPicPr>
        <p:blipFill>
          <a:blip r:embed="rId2" cstate="print"/>
          <a:srcRect/>
          <a:stretch>
            <a:fillRect/>
          </a:stretch>
        </p:blipFill>
        <p:spPr bwMode="auto">
          <a:xfrm>
            <a:off x="4638675" y="2132013"/>
            <a:ext cx="3995738" cy="2663825"/>
          </a:xfrm>
          <a:prstGeom prst="rect">
            <a:avLst/>
          </a:prstGeom>
          <a:noFill/>
          <a:ln w="9525" algn="ctr">
            <a:noFill/>
            <a:miter lim="800000"/>
            <a:headEnd/>
            <a:tailEnd/>
          </a:ln>
        </p:spPr>
      </p:pic>
      <p:pic>
        <p:nvPicPr>
          <p:cNvPr id="8200" name="Picture 9"/>
          <p:cNvPicPr>
            <a:picLocks noChangeAspect="1" noChangeArrowheads="1"/>
          </p:cNvPicPr>
          <p:nvPr/>
        </p:nvPicPr>
        <p:blipFill>
          <a:blip r:embed="rId3" cstate="print"/>
          <a:srcRect/>
          <a:stretch>
            <a:fillRect/>
          </a:stretch>
        </p:blipFill>
        <p:spPr bwMode="auto">
          <a:xfrm>
            <a:off x="539750" y="3754438"/>
            <a:ext cx="3570288" cy="2379662"/>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nummernplatzhalter 3"/>
          <p:cNvSpPr>
            <a:spLocks noGrp="1"/>
          </p:cNvSpPr>
          <p:nvPr>
            <p:ph type="sldNum" sz="quarter" idx="10"/>
          </p:nvPr>
        </p:nvSpPr>
        <p:spPr>
          <a:noFill/>
        </p:spPr>
        <p:txBody>
          <a:bodyPr/>
          <a:lstStyle/>
          <a:p>
            <a:fld id="{B362627D-76F7-4A9D-BBAD-64B75B4E886C}" type="slidenum">
              <a:rPr lang="de-DE" altLang="de-DE" smtClean="0"/>
              <a:pPr/>
              <a:t>7</a:t>
            </a:fld>
            <a:endParaRPr lang="de-DE" altLang="de-DE" smtClean="0"/>
          </a:p>
        </p:txBody>
      </p:sp>
      <p:sp>
        <p:nvSpPr>
          <p:cNvPr id="71682" name="Rectangle 2"/>
          <p:cNvSpPr>
            <a:spLocks noGrp="1" noChangeArrowheads="1"/>
          </p:cNvSpPr>
          <p:nvPr>
            <p:ph type="title"/>
          </p:nvPr>
        </p:nvSpPr>
        <p:spPr/>
        <p:txBody>
          <a:bodyPr/>
          <a:lstStyle/>
          <a:p>
            <a:pPr eaLnBrk="1" hangingPunct="1">
              <a:defRPr/>
            </a:pPr>
            <a:r>
              <a:rPr lang="de-DE" dirty="0" smtClean="0"/>
              <a:t>2.2  Slide title</a:t>
            </a:r>
          </a:p>
        </p:txBody>
      </p:sp>
      <p:sp>
        <p:nvSpPr>
          <p:cNvPr id="9220" name="Rectangle 3"/>
          <p:cNvSpPr>
            <a:spLocks noGrp="1" noChangeArrowheads="1"/>
          </p:cNvSpPr>
          <p:nvPr>
            <p:ph type="body" idx="1"/>
          </p:nvPr>
        </p:nvSpPr>
        <p:spPr/>
        <p:txBody>
          <a:bodyPr/>
          <a:lstStyle/>
          <a:p>
            <a:pPr eaLnBrk="1" hangingPunct="1"/>
            <a:r>
              <a:rPr lang="en-US" altLang="de-DE" smtClean="0"/>
              <a:t>Each slide has an individual slide title.</a:t>
            </a:r>
          </a:p>
          <a:p>
            <a:pPr eaLnBrk="1" hangingPunct="1"/>
            <a:r>
              <a:rPr lang="en-US" altLang="de-DE" smtClean="0"/>
              <a:t>The slide title should be short and characterize the content.</a:t>
            </a:r>
          </a:p>
          <a:p>
            <a:pPr eaLnBrk="1" hangingPunct="1"/>
            <a:r>
              <a:rPr lang="en-US" altLang="de-DE" smtClean="0"/>
              <a:t>The slide title should be different from other slide titles.</a:t>
            </a:r>
          </a:p>
          <a:p>
            <a:pPr eaLnBrk="1" hangingPunct="1"/>
            <a:r>
              <a:rPr lang="en-US" altLang="de-DE" smtClean="0"/>
              <a:t>In the case that the content of a slide is similar to subsequent slides, introduce a label which allows to distinguish the pages , e.g.:</a:t>
            </a:r>
          </a:p>
          <a:p>
            <a:pPr lvl="1" eaLnBrk="1" hangingPunct="1"/>
            <a:r>
              <a:rPr lang="en-US" altLang="de-DE" smtClean="0"/>
              <a:t>Results of the analysis (1)</a:t>
            </a:r>
          </a:p>
          <a:p>
            <a:pPr lvl="1" eaLnBrk="1" hangingPunct="1"/>
            <a:r>
              <a:rPr lang="en-US" altLang="de-DE" smtClean="0"/>
              <a:t>Results of the analysis (2)</a:t>
            </a:r>
          </a:p>
          <a:p>
            <a:pPr eaLnBrk="1" hangingPunct="1"/>
            <a:r>
              <a:rPr lang="en-US" altLang="de-DE" smtClean="0"/>
              <a:t>Please don‘t shift the slide title text box! </a:t>
            </a:r>
          </a:p>
          <a:p>
            <a:pPr eaLnBrk="1" hangingPunct="1"/>
            <a:r>
              <a:rPr lang="en-US" altLang="de-DE" smtClean="0"/>
              <a:t>Don‘t delete the slide title text box!</a:t>
            </a:r>
          </a:p>
          <a:p>
            <a:pPr eaLnBrk="1" hangingPunct="1"/>
            <a:r>
              <a:rPr lang="en-US" altLang="de-DE" smtClean="0"/>
              <a:t>Format of slide title</a:t>
            </a:r>
          </a:p>
          <a:p>
            <a:pPr lvl="1" eaLnBrk="1" hangingPunct="1"/>
            <a:r>
              <a:rPr lang="en-US" altLang="de-DE" smtClean="0"/>
              <a:t>only one line</a:t>
            </a:r>
          </a:p>
          <a:p>
            <a:pPr lvl="1" eaLnBrk="1" hangingPunct="1"/>
            <a:r>
              <a:rPr lang="en-US" altLang="de-DE" smtClean="0"/>
              <a:t>aligned left (not centered)</a:t>
            </a:r>
          </a:p>
          <a:p>
            <a:pPr lvl="1" eaLnBrk="1" hangingPunct="1"/>
            <a:r>
              <a:rPr lang="en-US" altLang="de-DE" smtClean="0"/>
              <a:t>font size: 20 pt, shadow</a:t>
            </a:r>
          </a:p>
          <a:p>
            <a:pPr lvl="1" eaLnBrk="1" hangingPunct="1"/>
            <a:r>
              <a:rPr lang="en-US" altLang="de-DE" smtClean="0"/>
              <a:t>[slide number][2 spaces] [page title] [e.g. additionally (2)]</a:t>
            </a:r>
          </a:p>
          <a:p>
            <a:pPr eaLnBrk="1" hangingPunct="1"/>
            <a:r>
              <a:rPr lang="en-US" altLang="de-DE" smtClean="0"/>
              <a:t>Numbering</a:t>
            </a:r>
          </a:p>
          <a:p>
            <a:pPr lvl="1" eaLnBrk="1" hangingPunct="1"/>
            <a:r>
              <a:rPr lang="en-US" altLang="de-DE" smtClean="0"/>
              <a:t>Use:  1   1.1  1.2  1.3   2   2.1  NOT:  1.  1.1.  1.2.  2.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nummernplatzhalter 3"/>
          <p:cNvSpPr>
            <a:spLocks noGrp="1"/>
          </p:cNvSpPr>
          <p:nvPr>
            <p:ph type="sldNum" sz="quarter" idx="10"/>
          </p:nvPr>
        </p:nvSpPr>
        <p:spPr>
          <a:noFill/>
        </p:spPr>
        <p:txBody>
          <a:bodyPr/>
          <a:lstStyle/>
          <a:p>
            <a:fld id="{4DF6EAE4-A9B1-49C8-8197-65FF721DD858}" type="slidenum">
              <a:rPr lang="de-DE" altLang="de-DE" smtClean="0"/>
              <a:pPr/>
              <a:t>8</a:t>
            </a:fld>
            <a:endParaRPr lang="de-DE" altLang="de-DE" smtClean="0"/>
          </a:p>
        </p:txBody>
      </p:sp>
      <p:sp>
        <p:nvSpPr>
          <p:cNvPr id="88066" name="Rectangle 2"/>
          <p:cNvSpPr>
            <a:spLocks noGrp="1" noChangeArrowheads="1"/>
          </p:cNvSpPr>
          <p:nvPr>
            <p:ph type="title"/>
          </p:nvPr>
        </p:nvSpPr>
        <p:spPr/>
        <p:txBody>
          <a:bodyPr/>
          <a:lstStyle/>
          <a:p>
            <a:pPr eaLnBrk="1" hangingPunct="1">
              <a:defRPr/>
            </a:pPr>
            <a:r>
              <a:rPr lang="de-DE" dirty="0" smtClean="0"/>
              <a:t>3  </a:t>
            </a:r>
            <a:r>
              <a:rPr lang="en-US" dirty="0" smtClean="0"/>
              <a:t>Figures</a:t>
            </a:r>
          </a:p>
        </p:txBody>
      </p:sp>
      <p:sp>
        <p:nvSpPr>
          <p:cNvPr id="15364" name="Rectangle 3"/>
          <p:cNvSpPr>
            <a:spLocks noGrp="1" noChangeArrowheads="1"/>
          </p:cNvSpPr>
          <p:nvPr>
            <p:ph type="body" idx="1"/>
          </p:nvPr>
        </p:nvSpPr>
        <p:spPr>
          <a:ln w="3175" cap="rnd">
            <a:solidFill>
              <a:srgbClr val="41BEFF"/>
            </a:solidFill>
            <a:prstDash val="sysDot"/>
          </a:ln>
        </p:spPr>
        <p:txBody>
          <a:bodyPr/>
          <a:lstStyle/>
          <a:p>
            <a:pPr eaLnBrk="1" hangingPunct="1">
              <a:defRPr/>
            </a:pPr>
            <a:r>
              <a:rPr lang="en-US" altLang="de-DE" dirty="0" smtClean="0"/>
              <a:t>Do not place figures outside of the frame </a:t>
            </a:r>
          </a:p>
          <a:p>
            <a:pPr marL="0" indent="0" eaLnBrk="1" hangingPunct="1">
              <a:buFont typeface="Wingdings" pitchFamily="2" charset="2"/>
              <a:buNone/>
              <a:defRPr/>
            </a:pPr>
            <a:r>
              <a:rPr lang="en-US" altLang="de-DE" dirty="0" smtClean="0"/>
              <a:t>           boarders! (see borders on left and right)</a:t>
            </a:r>
          </a:p>
          <a:p>
            <a:pPr eaLnBrk="1" hangingPunct="1">
              <a:defRPr/>
            </a:pPr>
            <a:r>
              <a:rPr lang="en-US" altLang="de-DE" dirty="0" smtClean="0"/>
              <a:t>Resolution? </a:t>
            </a:r>
            <a:r>
              <a:rPr lang="en-US" altLang="de-DE" dirty="0" smtClean="0">
                <a:sym typeface="Wingdings" panose="05000000000000000000" pitchFamily="2" charset="2"/>
              </a:rPr>
              <a:t> appropriate</a:t>
            </a:r>
            <a:r>
              <a:rPr lang="en-US" altLang="de-DE" dirty="0" smtClean="0"/>
              <a:t>!</a:t>
            </a:r>
          </a:p>
          <a:p>
            <a:pPr lvl="1" eaLnBrk="1" hangingPunct="1">
              <a:defRPr/>
            </a:pPr>
            <a:r>
              <a:rPr lang="en-US" altLang="de-DE" dirty="0" smtClean="0"/>
              <a:t>Max: 1200 x 800</a:t>
            </a:r>
          </a:p>
          <a:p>
            <a:pPr lvl="1" eaLnBrk="1" hangingPunct="1">
              <a:defRPr/>
            </a:pPr>
            <a:r>
              <a:rPr lang="en-US" altLang="de-DE" dirty="0" smtClean="0"/>
              <a:t>Please don‘t include 10 mega pixel images</a:t>
            </a:r>
          </a:p>
          <a:p>
            <a:pPr lvl="2" eaLnBrk="1" hangingPunct="1">
              <a:defRPr/>
            </a:pPr>
            <a:r>
              <a:rPr lang="en-US" altLang="de-DE" dirty="0" smtClean="0"/>
              <a:t>Reduce number of pixels before </a:t>
            </a:r>
            <a:br>
              <a:rPr lang="en-US" altLang="de-DE" dirty="0" smtClean="0"/>
            </a:br>
            <a:r>
              <a:rPr lang="en-US" altLang="de-DE" dirty="0" smtClean="0"/>
              <a:t>e.g. use </a:t>
            </a:r>
            <a:r>
              <a:rPr lang="en-US" altLang="de-DE" dirty="0" err="1" smtClean="0"/>
              <a:t>IrfanView</a:t>
            </a:r>
            <a:r>
              <a:rPr lang="en-US" altLang="de-DE" dirty="0" smtClean="0"/>
              <a:t> </a:t>
            </a:r>
          </a:p>
        </p:txBody>
      </p:sp>
      <p:sp>
        <p:nvSpPr>
          <p:cNvPr id="10245" name="Line 4"/>
          <p:cNvSpPr>
            <a:spLocks noChangeShapeType="1"/>
          </p:cNvSpPr>
          <p:nvPr/>
        </p:nvSpPr>
        <p:spPr bwMode="auto">
          <a:xfrm flipH="1">
            <a:off x="8632825" y="322263"/>
            <a:ext cx="0" cy="5845175"/>
          </a:xfrm>
          <a:prstGeom prst="line">
            <a:avLst/>
          </a:prstGeom>
          <a:noFill/>
          <a:ln w="12700" cap="rnd">
            <a:solidFill>
              <a:schemeClr val="tx1"/>
            </a:solidFill>
            <a:prstDash val="sysDot"/>
            <a:round/>
            <a:headEnd/>
            <a:tailEnd type="triangle" w="med" len="lg"/>
          </a:ln>
        </p:spPr>
        <p:txBody>
          <a:bodyPr>
            <a:spAutoFit/>
          </a:bodyPr>
          <a:lstStyle/>
          <a:p>
            <a:endParaRPr lang="en-US"/>
          </a:p>
        </p:txBody>
      </p:sp>
      <p:sp>
        <p:nvSpPr>
          <p:cNvPr id="10246" name="Line 5"/>
          <p:cNvSpPr>
            <a:spLocks noChangeShapeType="1"/>
          </p:cNvSpPr>
          <p:nvPr/>
        </p:nvSpPr>
        <p:spPr bwMode="auto">
          <a:xfrm>
            <a:off x="493713" y="922338"/>
            <a:ext cx="6350" cy="5775325"/>
          </a:xfrm>
          <a:prstGeom prst="line">
            <a:avLst/>
          </a:prstGeom>
          <a:noFill/>
          <a:ln w="12700" cap="rnd">
            <a:solidFill>
              <a:schemeClr val="tx1"/>
            </a:solidFill>
            <a:prstDash val="sysDot"/>
            <a:round/>
            <a:headEnd type="triangle" w="med" len="lg"/>
            <a:tailEnd/>
          </a:ln>
        </p:spPr>
        <p:txBody>
          <a:bodyPr>
            <a:spAutoFit/>
          </a:bodyPr>
          <a:lstStyle/>
          <a:p>
            <a:endParaRPr lang="en-US"/>
          </a:p>
        </p:txBody>
      </p:sp>
      <p:pic>
        <p:nvPicPr>
          <p:cNvPr id="10247" name="Picture 8"/>
          <p:cNvPicPr>
            <a:picLocks noChangeAspect="1" noChangeArrowheads="1"/>
          </p:cNvPicPr>
          <p:nvPr/>
        </p:nvPicPr>
        <p:blipFill>
          <a:blip r:embed="rId2" cstate="print"/>
          <a:srcRect/>
          <a:stretch>
            <a:fillRect/>
          </a:stretch>
        </p:blipFill>
        <p:spPr bwMode="auto">
          <a:xfrm>
            <a:off x="484188" y="3362325"/>
            <a:ext cx="3043237" cy="2027238"/>
          </a:xfrm>
          <a:prstGeom prst="rect">
            <a:avLst/>
          </a:prstGeom>
          <a:noFill/>
          <a:ln w="9525" algn="ctr">
            <a:noFill/>
            <a:miter lim="800000"/>
            <a:headEnd/>
            <a:tailEnd/>
          </a:ln>
        </p:spPr>
      </p:pic>
      <p:pic>
        <p:nvPicPr>
          <p:cNvPr id="10248" name="Picture 9"/>
          <p:cNvPicPr>
            <a:picLocks noChangeAspect="1" noChangeArrowheads="1"/>
          </p:cNvPicPr>
          <p:nvPr/>
        </p:nvPicPr>
        <p:blipFill>
          <a:blip r:embed="rId2" cstate="print"/>
          <a:srcRect/>
          <a:stretch>
            <a:fillRect/>
          </a:stretch>
        </p:blipFill>
        <p:spPr bwMode="auto">
          <a:xfrm>
            <a:off x="5829300" y="911225"/>
            <a:ext cx="2801938" cy="1866900"/>
          </a:xfrm>
          <a:prstGeom prst="rect">
            <a:avLst/>
          </a:prstGeom>
          <a:noFill/>
          <a:ln w="9525" algn="ctr">
            <a:noFill/>
            <a:miter lim="800000"/>
            <a:headEnd/>
            <a:tailEnd/>
          </a:ln>
        </p:spPr>
      </p:pic>
      <p:pic>
        <p:nvPicPr>
          <p:cNvPr id="10249" name="Picture 10"/>
          <p:cNvPicPr>
            <a:picLocks noChangeAspect="1" noChangeArrowheads="1"/>
          </p:cNvPicPr>
          <p:nvPr/>
        </p:nvPicPr>
        <p:blipFill>
          <a:blip r:embed="rId2" cstate="print"/>
          <a:srcRect/>
          <a:stretch>
            <a:fillRect/>
          </a:stretch>
        </p:blipFill>
        <p:spPr bwMode="auto">
          <a:xfrm>
            <a:off x="4032250" y="3876675"/>
            <a:ext cx="3443288" cy="2293938"/>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nummernplatzhalter 3"/>
          <p:cNvSpPr>
            <a:spLocks noGrp="1"/>
          </p:cNvSpPr>
          <p:nvPr>
            <p:ph type="sldNum" sz="quarter" idx="10"/>
          </p:nvPr>
        </p:nvSpPr>
        <p:spPr>
          <a:noFill/>
        </p:spPr>
        <p:txBody>
          <a:bodyPr/>
          <a:lstStyle/>
          <a:p>
            <a:fld id="{3A0E4EFE-3A2E-4A9A-9286-8925F49D084A}" type="slidenum">
              <a:rPr lang="de-DE" altLang="de-DE" smtClean="0"/>
              <a:pPr/>
              <a:t>9</a:t>
            </a:fld>
            <a:endParaRPr lang="de-DE" altLang="de-DE" smtClean="0"/>
          </a:p>
        </p:txBody>
      </p:sp>
      <p:sp>
        <p:nvSpPr>
          <p:cNvPr id="73730" name="Rectangle 2"/>
          <p:cNvSpPr>
            <a:spLocks noGrp="1" noChangeArrowheads="1"/>
          </p:cNvSpPr>
          <p:nvPr>
            <p:ph type="title"/>
          </p:nvPr>
        </p:nvSpPr>
        <p:spPr/>
        <p:txBody>
          <a:bodyPr/>
          <a:lstStyle/>
          <a:p>
            <a:pPr eaLnBrk="1" hangingPunct="1">
              <a:defRPr/>
            </a:pPr>
            <a:r>
              <a:rPr lang="en-US" dirty="0" smtClean="0"/>
              <a:t>3.1  One figure (maximum size) </a:t>
            </a:r>
          </a:p>
        </p:txBody>
      </p:sp>
      <p:sp>
        <p:nvSpPr>
          <p:cNvPr id="11268" name="Rectangle 3"/>
          <p:cNvSpPr>
            <a:spLocks noGrp="1" noChangeArrowheads="1"/>
          </p:cNvSpPr>
          <p:nvPr>
            <p:ph type="body" idx="1"/>
          </p:nvPr>
        </p:nvSpPr>
        <p:spPr/>
        <p:txBody>
          <a:bodyPr/>
          <a:lstStyle/>
          <a:p>
            <a:pPr eaLnBrk="1" hangingPunct="1"/>
            <a:endParaRPr lang="en-US" altLang="de-DE" smtClean="0"/>
          </a:p>
        </p:txBody>
      </p:sp>
      <p:pic>
        <p:nvPicPr>
          <p:cNvPr id="11269" name="Picture 4"/>
          <p:cNvPicPr>
            <a:picLocks noChangeAspect="1" noChangeArrowheads="1"/>
          </p:cNvPicPr>
          <p:nvPr/>
        </p:nvPicPr>
        <p:blipFill>
          <a:blip r:embed="rId2" cstate="print"/>
          <a:srcRect/>
          <a:stretch>
            <a:fillRect/>
          </a:stretch>
        </p:blipFill>
        <p:spPr bwMode="auto">
          <a:xfrm>
            <a:off x="492125" y="911225"/>
            <a:ext cx="7945438" cy="52705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um_fpf_stilla">
  <a:themeElements>
    <a:clrScheme name="">
      <a:dk1>
        <a:srgbClr val="333333"/>
      </a:dk1>
      <a:lt1>
        <a:srgbClr val="FFFFFF"/>
      </a:lt1>
      <a:dk2>
        <a:srgbClr val="333333"/>
      </a:dk2>
      <a:lt2>
        <a:srgbClr val="808080"/>
      </a:lt2>
      <a:accent1>
        <a:srgbClr val="CCCCCC"/>
      </a:accent1>
      <a:accent2>
        <a:srgbClr val="074FB0"/>
      </a:accent2>
      <a:accent3>
        <a:srgbClr val="FFFFFF"/>
      </a:accent3>
      <a:accent4>
        <a:srgbClr val="2A2A2A"/>
      </a:accent4>
      <a:accent5>
        <a:srgbClr val="E2E2E2"/>
      </a:accent5>
      <a:accent6>
        <a:srgbClr val="06479F"/>
      </a:accent6>
      <a:hlink>
        <a:srgbClr val="E53418"/>
      </a:hlink>
      <a:folHlink>
        <a:srgbClr val="CA213F"/>
      </a:folHlink>
    </a:clrScheme>
    <a:fontScheme name="tum_fpf_stilla">
      <a:majorFont>
        <a:latin typeface="TUM Neue Helvetica 55 Regular"/>
        <a:ea typeface=""/>
        <a:cs typeface=""/>
      </a:majorFont>
      <a:minorFont>
        <a:latin typeface="TUM Neue Helvetica 55 Regul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TUM Neue Helvetica 55 Regular"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TUM Neue Helvetica 55 Regular" pitchFamily="34" charset="0"/>
          </a:defRPr>
        </a:defPPr>
      </a:lstStyle>
    </a:lnDef>
  </a:objectDefaults>
  <a:extraClrSchemeLst>
    <a:extraClrScheme>
      <a:clrScheme name="tum_fpf_still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um_fpf_still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um_fpf_still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um_fpf_still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um_fpf_still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um_fpf_still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um_fpf_still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um_fpf_still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um_fpf_still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um_fpf_still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um_fpf_still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um_fpf_still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1670</Words>
  <Application>Microsoft Office PowerPoint</Application>
  <PresentationFormat>Bildschirmpräsentation (4:3)</PresentationFormat>
  <Paragraphs>219</Paragraphs>
  <Slides>20</Slides>
  <Notes>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20</vt:i4>
      </vt:variant>
    </vt:vector>
  </HeadingPairs>
  <TitlesOfParts>
    <vt:vector size="25" baseType="lpstr">
      <vt:lpstr>Arial Unicode MS</vt:lpstr>
      <vt:lpstr>Courier New</vt:lpstr>
      <vt:lpstr>TUM Neue Helvetica 55 Regular</vt:lpstr>
      <vt:lpstr>Wingdings</vt:lpstr>
      <vt:lpstr>tum_fpf_stilla</vt:lpstr>
      <vt:lpstr>Your Topic</vt:lpstr>
      <vt:lpstr>Outline</vt:lpstr>
      <vt:lpstr>1  Title slide</vt:lpstr>
      <vt:lpstr>2  Regular slide</vt:lpstr>
      <vt:lpstr>2.1  Text box (1)</vt:lpstr>
      <vt:lpstr>2.1  Text box (2)</vt:lpstr>
      <vt:lpstr>2.2  Slide title</vt:lpstr>
      <vt:lpstr>3  Figures</vt:lpstr>
      <vt:lpstr>3.1  One figure (maximum size) </vt:lpstr>
      <vt:lpstr>3.2  One figure and text</vt:lpstr>
      <vt:lpstr>4  Reference List</vt:lpstr>
      <vt:lpstr>4.1  Citation Style (1) </vt:lpstr>
      <vt:lpstr>4.2  Citation Style (2)</vt:lpstr>
      <vt:lpstr>4.2  Citation style (3)</vt:lpstr>
      <vt:lpstr>4.2  Citation style (4)</vt:lpstr>
      <vt:lpstr>4.2  Citation style (5)</vt:lpstr>
      <vt:lpstr>4.2  Citation style (6)</vt:lpstr>
      <vt:lpstr>4.3  Source found -&gt; own literature list (1)</vt:lpstr>
      <vt:lpstr>4.3  Source found -&gt; own literature list (2))</vt:lpstr>
      <vt:lpstr>References </vt:lpstr>
    </vt:vector>
  </TitlesOfParts>
  <Manager>Prof. Dr. U. Stilla</Manager>
  <Company>TUM - Photogrammetry &amp; Remote Sensing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USti</dc:creator>
  <cp:lastModifiedBy>admin</cp:lastModifiedBy>
  <cp:revision>326</cp:revision>
  <dcterms:created xsi:type="dcterms:W3CDTF">2007-03-06T12:07:54Z</dcterms:created>
  <dcterms:modified xsi:type="dcterms:W3CDTF">2019-04-22T20:27:49Z</dcterms:modified>
</cp:coreProperties>
</file>